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media/image1.svg" ContentType="image/svg+xml"/>
  <Override PartName="/ppt/media/image2.svg" ContentType="image/svg+xml"/>
  <Override PartName="/ppt/media/image3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7"/>
  </p:notesMasterIdLst>
  <p:sldIdLst>
    <p:sldId id="256" r:id="rId3"/>
    <p:sldId id="257" r:id="rId4"/>
    <p:sldId id="258" r:id="rId5"/>
    <p:sldId id="420" r:id="rId6"/>
    <p:sldId id="262" r:id="rId8"/>
    <p:sldId id="435" r:id="rId9"/>
    <p:sldId id="441" r:id="rId10"/>
    <p:sldId id="443" r:id="rId11"/>
    <p:sldId id="444" r:id="rId12"/>
    <p:sldId id="445" r:id="rId13"/>
    <p:sldId id="454" r:id="rId14"/>
    <p:sldId id="446" r:id="rId15"/>
    <p:sldId id="447" r:id="rId16"/>
    <p:sldId id="448" r:id="rId17"/>
    <p:sldId id="449" r:id="rId18"/>
    <p:sldId id="450" r:id="rId19"/>
    <p:sldId id="453" r:id="rId20"/>
    <p:sldId id="451" r:id="rId21"/>
    <p:sldId id="430" r:id="rId22"/>
  </p:sldIdLst>
  <p:sldSz cx="12192000" cy="6858000"/>
  <p:notesSz cx="6858000" cy="9144000"/>
  <p:embeddedFontLst>
    <p:embeddedFont>
      <p:font typeface="等线" panose="02010600030101010101" charset="-122"/>
      <p:regular r:id="rId26"/>
    </p:embeddedFont>
    <p:embeddedFont>
      <p:font typeface="等线 Light" panose="02010600030101010101" charset="-122"/>
      <p:regular r:id="rId27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72D52"/>
    <a:srgbClr val="E3E7EF"/>
    <a:srgbClr val="3494BA"/>
    <a:srgbClr val="4A7090"/>
    <a:srgbClr val="2C7C9C"/>
    <a:srgbClr val="8DBAE4"/>
    <a:srgbClr val="6B9BB1"/>
    <a:srgbClr val="B6CF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7" d="100"/>
          <a:sy n="87" d="100"/>
        </p:scale>
        <p:origin x="36" y="5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7" Type="http://schemas.openxmlformats.org/officeDocument/2006/relationships/font" Target="fonts/font2.fntdata"/><Relationship Id="rId26" Type="http://schemas.openxmlformats.org/officeDocument/2006/relationships/font" Target="fonts/font1.fntdata"/><Relationship Id="rId25" Type="http://schemas.openxmlformats.org/officeDocument/2006/relationships/tableStyles" Target="tableStyles.xml"/><Relationship Id="rId24" Type="http://schemas.openxmlformats.org/officeDocument/2006/relationships/viewProps" Target="viewProps.xml"/><Relationship Id="rId23" Type="http://schemas.openxmlformats.org/officeDocument/2006/relationships/presProps" Target="presProps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41C412-81B3-4DA7-BD35-DEA2E31919B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CB526C-E69C-45EC-A93C-56E8A447574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95027D-7C55-4FF8-BC4E-65B12D95B34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05A63-C084-416C-89FD-FEA7CA3682B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95027D-7C55-4FF8-BC4E-65B12D95B34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05A63-C084-416C-89FD-FEA7CA3682B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95027D-7C55-4FF8-BC4E-65B12D95B34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05A63-C084-416C-89FD-FEA7CA3682B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 cstate="email"/>
          <a:srcRect/>
          <a:stretch>
            <a:fillRect/>
          </a:stretch>
        </p:blipFill>
        <p:spPr>
          <a:xfrm rot="5400000" flipH="1">
            <a:off x="2667000" y="-2667000"/>
            <a:ext cx="6858000" cy="12192000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320842" y="332874"/>
            <a:ext cx="11550316" cy="6192252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0">
        <p:push dir="u"/>
      </p:transition>
    </mc:Choice>
    <mc:Fallback>
      <p:transition spd="slow" advClick="0" advTm="0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95027D-7C55-4FF8-BC4E-65B12D95B34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05A63-C084-416C-89FD-FEA7CA3682B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95027D-7C55-4FF8-BC4E-65B12D95B34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05A63-C084-416C-89FD-FEA7CA3682B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95027D-7C55-4FF8-BC4E-65B12D95B34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05A63-C084-416C-89FD-FEA7CA3682B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95027D-7C55-4FF8-BC4E-65B12D95B341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05A63-C084-416C-89FD-FEA7CA3682B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95027D-7C55-4FF8-BC4E-65B12D95B34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05A63-C084-416C-89FD-FEA7CA3682B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95027D-7C55-4FF8-BC4E-65B12D95B341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05A63-C084-416C-89FD-FEA7CA3682B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95027D-7C55-4FF8-BC4E-65B12D95B34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05A63-C084-416C-89FD-FEA7CA3682B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95027D-7C55-4FF8-BC4E-65B12D95B34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05A63-C084-416C-89FD-FEA7CA3682B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95027D-7C55-4FF8-BC4E-65B12D95B34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305A63-C084-416C-89FD-FEA7CA3682B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hyperlink" Target="&#32593;&#36151;&#20043;&#23478;\&#32593;&#36151;&#20043;&#23478;.html" TargetMode="External"/><Relationship Id="rId6" Type="http://schemas.openxmlformats.org/officeDocument/2006/relationships/hyperlink" Target="&#39749;&#26063;\meizu.html" TargetMode="External"/><Relationship Id="rId5" Type="http://schemas.openxmlformats.org/officeDocument/2006/relationships/hyperlink" Target="&#23398;&#25104;&#22312;&#32447;\&#23398;&#25104;&#22312;&#32447;.html" TargetMode="External"/><Relationship Id="rId4" Type="http://schemas.openxmlformats.org/officeDocument/2006/relationships/hyperlink" Target="&#26059;&#36716;\&#22885;&#29305;&#26364;.html" TargetMode="External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hyperlink" Target="&#22868;&#36305;&#29066;\&#22868;&#36305;&#29066;5.html" TargetMode="Externa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3.svg"/><Relationship Id="rId5" Type="http://schemas.openxmlformats.org/officeDocument/2006/relationships/image" Target="../media/image5.png"/><Relationship Id="rId4" Type="http://schemas.openxmlformats.org/officeDocument/2006/relationships/image" Target="../media/image2.svg"/><Relationship Id="rId3" Type="http://schemas.openxmlformats.org/officeDocument/2006/relationships/image" Target="../media/image4.png"/><Relationship Id="rId2" Type="http://schemas.openxmlformats.org/officeDocument/2006/relationships/image" Target="../media/image1.svg"/><Relationship Id="rId1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游戏机, 物体, 钟表&#10;&#10;描述已自动生成"/>
          <p:cNvPicPr>
            <a:picLocks noChangeAspect="1"/>
          </p:cNvPicPr>
          <p:nvPr/>
        </p:nvPicPr>
        <p:blipFill>
          <a:blip r:embed="rId1" cstate="email"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>
          <a:xfrm>
            <a:off x="2512958" y="406341"/>
            <a:ext cx="7166084" cy="5971737"/>
          </a:xfrm>
          <a:custGeom>
            <a:avLst/>
            <a:gdLst>
              <a:gd name="connsiteX0" fmla="*/ 2694768 w 7166084"/>
              <a:gd name="connsiteY0" fmla="*/ 759238 h 5971737"/>
              <a:gd name="connsiteX1" fmla="*/ 2694768 w 7166084"/>
              <a:gd name="connsiteY1" fmla="*/ 1413750 h 5971737"/>
              <a:gd name="connsiteX2" fmla="*/ 4645488 w 7166084"/>
              <a:gd name="connsiteY2" fmla="*/ 1413750 h 5971737"/>
              <a:gd name="connsiteX3" fmla="*/ 4645488 w 7166084"/>
              <a:gd name="connsiteY3" fmla="*/ 759238 h 5971737"/>
              <a:gd name="connsiteX4" fmla="*/ 0 w 7166084"/>
              <a:gd name="connsiteY4" fmla="*/ 0 h 5971737"/>
              <a:gd name="connsiteX5" fmla="*/ 7166084 w 7166084"/>
              <a:gd name="connsiteY5" fmla="*/ 0 h 5971737"/>
              <a:gd name="connsiteX6" fmla="*/ 7166084 w 7166084"/>
              <a:gd name="connsiteY6" fmla="*/ 5971737 h 5971737"/>
              <a:gd name="connsiteX7" fmla="*/ 0 w 7166084"/>
              <a:gd name="connsiteY7" fmla="*/ 5971737 h 5971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166084" h="5971737">
                <a:moveTo>
                  <a:pt x="2694768" y="759238"/>
                </a:moveTo>
                <a:lnTo>
                  <a:pt x="2694768" y="1413750"/>
                </a:lnTo>
                <a:lnTo>
                  <a:pt x="4645488" y="1413750"/>
                </a:lnTo>
                <a:lnTo>
                  <a:pt x="4645488" y="759238"/>
                </a:lnTo>
                <a:close/>
                <a:moveTo>
                  <a:pt x="0" y="0"/>
                </a:moveTo>
                <a:lnTo>
                  <a:pt x="7166084" y="0"/>
                </a:lnTo>
                <a:lnTo>
                  <a:pt x="7166084" y="5971737"/>
                </a:lnTo>
                <a:lnTo>
                  <a:pt x="0" y="5971737"/>
                </a:lnTo>
                <a:close/>
              </a:path>
            </a:pathLst>
          </a:custGeom>
        </p:spPr>
      </p:pic>
      <p:sp>
        <p:nvSpPr>
          <p:cNvPr id="5" name="文本框 4"/>
          <p:cNvSpPr txBox="1"/>
          <p:nvPr/>
        </p:nvSpPr>
        <p:spPr>
          <a:xfrm>
            <a:off x="5269136" y="960716"/>
            <a:ext cx="18499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dirty="0">
                <a:solidFill>
                  <a:srgbClr val="6B9BB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2020</a:t>
            </a:r>
            <a:endParaRPr lang="zh-CN" altLang="en-US" sz="5400" dirty="0">
              <a:solidFill>
                <a:srgbClr val="6B9BB1"/>
              </a:solidFill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169328" y="2631949"/>
            <a:ext cx="6522721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600" dirty="0"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学 习 月 总 结</a:t>
            </a:r>
            <a:endParaRPr lang="zh-CN" altLang="en-US" sz="6600" dirty="0"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202903" y="3634546"/>
            <a:ext cx="65227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rPr>
              <a:t>Summary of minimalist work</a:t>
            </a:r>
            <a:endParaRPr lang="zh-CN" altLang="en-US" sz="2400" dirty="0">
              <a:latin typeface="阿里巴巴普惠体 L" panose="00020600040101010101" pitchFamily="18" charset="-122"/>
              <a:ea typeface="阿里巴巴普惠体 L" panose="00020600040101010101" pitchFamily="18" charset="-122"/>
              <a:cs typeface="阿里巴巴普惠体 L" panose="00020600040101010101" pitchFamily="18" charset="-122"/>
            </a:endParaRPr>
          </a:p>
        </p:txBody>
      </p:sp>
      <p:sp>
        <p:nvSpPr>
          <p:cNvPr id="10" name="等腰三角形 9"/>
          <p:cNvSpPr/>
          <p:nvPr/>
        </p:nvSpPr>
        <p:spPr>
          <a:xfrm>
            <a:off x="-2709154" y="0"/>
            <a:ext cx="5418307" cy="4719817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2" name="直接连接符 11"/>
          <p:cNvCxnSpPr/>
          <p:nvPr/>
        </p:nvCxnSpPr>
        <p:spPr>
          <a:xfrm>
            <a:off x="765110" y="956671"/>
            <a:ext cx="979714" cy="15159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1240282" y="1884046"/>
            <a:ext cx="615820" cy="9517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等腰三角形 15"/>
          <p:cNvSpPr/>
          <p:nvPr/>
        </p:nvSpPr>
        <p:spPr>
          <a:xfrm flipV="1">
            <a:off x="-79745" y="3135086"/>
            <a:ext cx="1853606" cy="1584729"/>
          </a:xfrm>
          <a:prstGeom prst="triangle">
            <a:avLst>
              <a:gd name="adj" fmla="val 50000"/>
            </a:avLst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等腰三角形 16"/>
          <p:cNvSpPr/>
          <p:nvPr/>
        </p:nvSpPr>
        <p:spPr>
          <a:xfrm>
            <a:off x="-1007822" y="3135088"/>
            <a:ext cx="1853606" cy="1584729"/>
          </a:xfrm>
          <a:prstGeom prst="triangle">
            <a:avLst>
              <a:gd name="adj" fmla="val 50000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等腰三角形 21"/>
          <p:cNvSpPr/>
          <p:nvPr/>
        </p:nvSpPr>
        <p:spPr>
          <a:xfrm rot="16200000">
            <a:off x="7496529" y="4509675"/>
            <a:ext cx="7352525" cy="224331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任意多边形: 形状 20"/>
          <p:cNvSpPr/>
          <p:nvPr/>
        </p:nvSpPr>
        <p:spPr>
          <a:xfrm rot="16200000">
            <a:off x="7484713" y="3783326"/>
            <a:ext cx="7376158" cy="2422076"/>
          </a:xfrm>
          <a:custGeom>
            <a:avLst/>
            <a:gdLst>
              <a:gd name="connsiteX0" fmla="*/ 7352525 w 7376158"/>
              <a:gd name="connsiteY0" fmla="*/ 2243314 h 2422076"/>
              <a:gd name="connsiteX1" fmla="*/ 7083209 w 7376158"/>
              <a:gd name="connsiteY1" fmla="*/ 2243314 h 2422076"/>
              <a:gd name="connsiteX2" fmla="*/ 3699896 w 7376158"/>
              <a:gd name="connsiteY2" fmla="*/ 178761 h 2422076"/>
              <a:gd name="connsiteX3" fmla="*/ 316581 w 7376158"/>
              <a:gd name="connsiteY3" fmla="*/ 2243313 h 2422076"/>
              <a:gd name="connsiteX4" fmla="*/ 0 w 7376158"/>
              <a:gd name="connsiteY4" fmla="*/ 2243313 h 2422076"/>
              <a:gd name="connsiteX5" fmla="*/ 3676263 w 7376158"/>
              <a:gd name="connsiteY5" fmla="*/ 0 h 2422076"/>
              <a:gd name="connsiteX6" fmla="*/ 7376158 w 7376158"/>
              <a:gd name="connsiteY6" fmla="*/ 2422076 h 2422076"/>
              <a:gd name="connsiteX7" fmla="*/ 23633 w 7376158"/>
              <a:gd name="connsiteY7" fmla="*/ 2422075 h 2422076"/>
              <a:gd name="connsiteX8" fmla="*/ 316581 w 7376158"/>
              <a:gd name="connsiteY8" fmla="*/ 2243313 h 2422076"/>
              <a:gd name="connsiteX9" fmla="*/ 7083209 w 7376158"/>
              <a:gd name="connsiteY9" fmla="*/ 2243314 h 2422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376158" h="2422076">
                <a:moveTo>
                  <a:pt x="7352525" y="2243314"/>
                </a:moveTo>
                <a:lnTo>
                  <a:pt x="7083209" y="2243314"/>
                </a:lnTo>
                <a:lnTo>
                  <a:pt x="3699896" y="178761"/>
                </a:lnTo>
                <a:lnTo>
                  <a:pt x="316581" y="2243313"/>
                </a:lnTo>
                <a:lnTo>
                  <a:pt x="0" y="2243313"/>
                </a:lnTo>
                <a:lnTo>
                  <a:pt x="3676263" y="0"/>
                </a:lnTo>
                <a:close/>
                <a:moveTo>
                  <a:pt x="7376158" y="2422076"/>
                </a:moveTo>
                <a:lnTo>
                  <a:pt x="23633" y="2422075"/>
                </a:lnTo>
                <a:lnTo>
                  <a:pt x="316581" y="2243313"/>
                </a:lnTo>
                <a:lnTo>
                  <a:pt x="7083209" y="2243314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4" name="直接连接符 23"/>
          <p:cNvCxnSpPr/>
          <p:nvPr/>
        </p:nvCxnSpPr>
        <p:spPr>
          <a:xfrm flipH="1">
            <a:off x="8661792" y="2275683"/>
            <a:ext cx="392157" cy="6522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 flipH="1">
            <a:off x="8926296" y="1902821"/>
            <a:ext cx="434065" cy="7291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/>
        </p:nvCxnSpPr>
        <p:spPr>
          <a:xfrm flipH="1">
            <a:off x="3373032" y="3460631"/>
            <a:ext cx="600617" cy="10068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 flipH="1">
            <a:off x="3765190" y="3254231"/>
            <a:ext cx="434065" cy="7291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等腰三角形 34"/>
          <p:cNvSpPr/>
          <p:nvPr/>
        </p:nvSpPr>
        <p:spPr>
          <a:xfrm rot="10800000" flipV="1">
            <a:off x="-66317" y="4719815"/>
            <a:ext cx="1853606" cy="1584729"/>
          </a:xfrm>
          <a:prstGeom prst="triangle">
            <a:avLst>
              <a:gd name="adj" fmla="val 50000"/>
            </a:avLst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7338060" y="4719955"/>
            <a:ext cx="1960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000" b="1"/>
              <a:t>汇报人：董祥宇</a:t>
            </a:r>
            <a:endParaRPr lang="zh-CN" altLang="en-US" sz="2000" b="1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35" name="矩形 34"/>
          <p:cNvSpPr/>
          <p:nvPr/>
        </p:nvSpPr>
        <p:spPr>
          <a:xfrm>
            <a:off x="0" y="0"/>
            <a:ext cx="12192000" cy="905068"/>
          </a:xfrm>
          <a:prstGeom prst="rect">
            <a:avLst/>
          </a:prstGeom>
          <a:solidFill>
            <a:srgbClr val="3494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6" name="等腰三角形 35"/>
          <p:cNvSpPr/>
          <p:nvPr/>
        </p:nvSpPr>
        <p:spPr>
          <a:xfrm>
            <a:off x="0" y="0"/>
            <a:ext cx="4292081" cy="905068"/>
          </a:xfrm>
          <a:prstGeom prst="triangle">
            <a:avLst>
              <a:gd name="adj" fmla="val 0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7" name="文本框 36"/>
          <p:cNvSpPr txBox="1"/>
          <p:nvPr/>
        </p:nvSpPr>
        <p:spPr>
          <a:xfrm>
            <a:off x="3115773" y="68131"/>
            <a:ext cx="37542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000" dirty="0">
                <a:solidFill>
                  <a:schemeClr val="bg1"/>
                </a:solidFill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rPr>
              <a:t>PART ONE</a:t>
            </a:r>
            <a:endParaRPr lang="zh-CN" altLang="en-US" sz="4000" dirty="0">
              <a:solidFill>
                <a:schemeClr val="bg1"/>
              </a:solidFill>
              <a:latin typeface="阿里巴巴普惠体 L" panose="00020600040101010101" pitchFamily="18" charset="-122"/>
              <a:ea typeface="阿里巴巴普惠体 L" panose="00020600040101010101" pitchFamily="18" charset="-122"/>
              <a:cs typeface="阿里巴巴普惠体 L" panose="00020600040101010101" pitchFamily="18" charset="-122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5684525" y="130062"/>
            <a:ext cx="2732362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学习内容</a:t>
            </a:r>
            <a:endParaRPr lang="zh-CN" altLang="en-US" sz="3200" dirty="0">
              <a:solidFill>
                <a:schemeClr val="bg1"/>
              </a:solidFill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</p:txBody>
      </p:sp>
      <p:grpSp>
        <p:nvGrpSpPr>
          <p:cNvPr id="59" name="组合 58"/>
          <p:cNvGrpSpPr/>
          <p:nvPr/>
        </p:nvGrpSpPr>
        <p:grpSpPr>
          <a:xfrm>
            <a:off x="898238" y="1307524"/>
            <a:ext cx="3588738" cy="866100"/>
            <a:chOff x="736313" y="640774"/>
            <a:chExt cx="3588738" cy="866100"/>
          </a:xfrm>
        </p:grpSpPr>
        <p:sp>
          <p:nvSpPr>
            <p:cNvPr id="75" name="L 形 74"/>
            <p:cNvSpPr/>
            <p:nvPr/>
          </p:nvSpPr>
          <p:spPr>
            <a:xfrm rot="10800000" flipH="1">
              <a:off x="736313" y="640774"/>
              <a:ext cx="469900" cy="419100"/>
            </a:xfrm>
            <a:prstGeom prst="corner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Han Serif SC" panose="02020400000000000000" pitchFamily="18" charset="-122"/>
                <a:ea typeface="Source Han Serif SC" panose="02020400000000000000" pitchFamily="18" charset="-122"/>
                <a:cs typeface="+mn-ea"/>
                <a:sym typeface="Source Han Serif SC" panose="02020400000000000000" pitchFamily="18" charset="-122"/>
              </a:endParaRPr>
            </a:p>
          </p:txBody>
        </p:sp>
        <p:sp>
          <p:nvSpPr>
            <p:cNvPr id="76" name="文本框 75"/>
            <p:cNvSpPr txBox="1"/>
            <p:nvPr/>
          </p:nvSpPr>
          <p:spPr>
            <a:xfrm>
              <a:off x="1130332" y="861714"/>
              <a:ext cx="3194719" cy="645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3600" b="1" i="0" u="none" strike="noStrike" kern="1200" cap="none" spc="0" normalizeH="0" baseline="0" noProof="0" dirty="0">
                  <a:ln>
                    <a:noFill/>
                  </a:ln>
                  <a:solidFill>
                    <a:srgbClr val="072D52"/>
                  </a:solidFill>
                  <a:effectLst/>
                  <a:uLnTx/>
                  <a:uFillTx/>
                  <a:latin typeface="Source Han Serif SC" panose="02020400000000000000" pitchFamily="18" charset="-122"/>
                  <a:ea typeface="Source Han Serif SC" panose="02020400000000000000" pitchFamily="18" charset="-122"/>
                  <a:cs typeface="+mn-ea"/>
                  <a:sym typeface="Source Han Serif SC" panose="02020400000000000000" pitchFamily="18" charset="-122"/>
                </a:rPr>
                <a:t>3D</a:t>
              </a:r>
              <a:r>
                <a:rPr kumimoji="0" lang="zh-CN" altLang="en-US" sz="3600" b="1" i="0" u="none" strike="noStrike" kern="1200" cap="none" spc="0" normalizeH="0" baseline="0" noProof="0" dirty="0">
                  <a:ln>
                    <a:noFill/>
                  </a:ln>
                  <a:solidFill>
                    <a:srgbClr val="072D52"/>
                  </a:solidFill>
                  <a:effectLst/>
                  <a:uLnTx/>
                  <a:uFillTx/>
                  <a:latin typeface="Source Han Serif SC" panose="02020400000000000000" pitchFamily="18" charset="-122"/>
                  <a:ea typeface="Source Han Serif SC" panose="02020400000000000000" pitchFamily="18" charset="-122"/>
                  <a:cs typeface="+mn-ea"/>
                  <a:sym typeface="Source Han Serif SC" panose="02020400000000000000" pitchFamily="18" charset="-122"/>
                </a:rPr>
                <a:t>转换</a:t>
              </a:r>
              <a:endPara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72D52"/>
                </a:solidFill>
                <a:effectLst/>
                <a:uLnTx/>
                <a:uFillTx/>
                <a:latin typeface="Source Han Serif SC" panose="02020400000000000000" pitchFamily="18" charset="-122"/>
                <a:ea typeface="Source Han Serif SC" panose="02020400000000000000" pitchFamily="18" charset="-122"/>
                <a:cs typeface="+mn-ea"/>
                <a:sym typeface="Source Han Serif SC" panose="02020400000000000000" pitchFamily="18" charset="-122"/>
              </a:endParaRPr>
            </a:p>
          </p:txBody>
        </p:sp>
      </p:grpSp>
      <p:sp>
        <p:nvSpPr>
          <p:cNvPr id="11" name="同侧圆角矩形 10"/>
          <p:cNvSpPr/>
          <p:nvPr/>
        </p:nvSpPr>
        <p:spPr>
          <a:xfrm>
            <a:off x="215265" y="2407920"/>
            <a:ext cx="3648075" cy="4019550"/>
          </a:xfrm>
          <a:prstGeom prst="round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645160" y="2756535"/>
            <a:ext cx="3032125" cy="3322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>
                <a:solidFill>
                  <a:schemeClr val="tx1"/>
                </a:solidFill>
                <a:latin typeface="Source Han Serif SC" panose="02020400000000000000" pitchFamily="18" charset="-122"/>
                <a:ea typeface="Source Han Serif SC" panose="02020400000000000000" pitchFamily="18" charset="-122"/>
                <a:sym typeface="Source Han Serif SC" panose="02020400000000000000" pitchFamily="18" charset="-122"/>
              </a:rPr>
              <a:t>位移</a:t>
            </a:r>
            <a:endParaRPr lang="zh-CN" altLang="en-US" sz="2400" b="1">
              <a:solidFill>
                <a:schemeClr val="tx1"/>
              </a:solidFill>
              <a:latin typeface="Source Han Serif SC" panose="02020400000000000000" pitchFamily="18" charset="-122"/>
              <a:ea typeface="Source Han Serif SC" panose="02020400000000000000" pitchFamily="18" charset="-122"/>
              <a:sym typeface="Source Han Serif SC" panose="02020400000000000000" pitchFamily="18" charset="-122"/>
            </a:endParaRPr>
          </a:p>
          <a:p>
            <a:endParaRPr lang="zh-CN" altLang="en-US" sz="2400" b="1">
              <a:solidFill>
                <a:schemeClr val="tx1"/>
              </a:solidFill>
              <a:latin typeface="Source Han Serif SC" panose="02020400000000000000" pitchFamily="18" charset="-122"/>
              <a:ea typeface="Source Han Serif SC" panose="02020400000000000000" pitchFamily="18" charset="-122"/>
              <a:sym typeface="Source Han Serif SC" panose="02020400000000000000" pitchFamily="18" charset="-122"/>
            </a:endParaRPr>
          </a:p>
          <a:p>
            <a:r>
              <a:rPr lang="en-US" altLang="zh-CN">
                <a:latin typeface="Source Han Serif SC" panose="02020400000000000000" pitchFamily="18" charset="-122"/>
                <a:ea typeface="Source Han Serif SC" panose="02020400000000000000" pitchFamily="18" charset="-122"/>
                <a:sym typeface="Source Han Serif SC" panose="02020400000000000000" pitchFamily="18" charset="-122"/>
              </a:rPr>
              <a:t>3D</a:t>
            </a:r>
            <a:r>
              <a:rPr lang="zh-CN" altLang="en-US">
                <a:latin typeface="Source Han Serif SC" panose="02020400000000000000" pitchFamily="18" charset="-122"/>
                <a:ea typeface="Source Han Serif SC" panose="02020400000000000000" pitchFamily="18" charset="-122"/>
                <a:sym typeface="Source Han Serif SC" panose="02020400000000000000" pitchFamily="18" charset="-122"/>
              </a:rPr>
              <a:t>位移在</a:t>
            </a:r>
            <a:r>
              <a:rPr lang="en-US" altLang="zh-CN">
                <a:latin typeface="Source Han Serif SC" panose="02020400000000000000" pitchFamily="18" charset="-122"/>
                <a:ea typeface="Source Han Serif SC" panose="02020400000000000000" pitchFamily="18" charset="-122"/>
                <a:sym typeface="Source Han Serif SC" panose="02020400000000000000" pitchFamily="18" charset="-122"/>
              </a:rPr>
              <a:t>2D</a:t>
            </a:r>
            <a:r>
              <a:rPr lang="zh-CN" altLang="en-US">
                <a:latin typeface="Source Han Serif SC" panose="02020400000000000000" pitchFamily="18" charset="-122"/>
                <a:ea typeface="Source Han Serif SC" panose="02020400000000000000" pitchFamily="18" charset="-122"/>
                <a:sym typeface="Source Han Serif SC" panose="02020400000000000000" pitchFamily="18" charset="-122"/>
              </a:rPr>
              <a:t>位移的基础上多加了一个方向，就是</a:t>
            </a:r>
            <a:r>
              <a:rPr lang="en-US" altLang="zh-CN">
                <a:latin typeface="Source Han Serif SC" panose="02020400000000000000" pitchFamily="18" charset="-122"/>
                <a:ea typeface="Source Han Serif SC" panose="02020400000000000000" pitchFamily="18" charset="-122"/>
                <a:sym typeface="Source Han Serif SC" panose="02020400000000000000" pitchFamily="18" charset="-122"/>
              </a:rPr>
              <a:t>Z</a:t>
            </a:r>
            <a:r>
              <a:rPr lang="zh-CN" altLang="en-US">
                <a:latin typeface="Source Han Serif SC" panose="02020400000000000000" pitchFamily="18" charset="-122"/>
                <a:ea typeface="Source Han Serif SC" panose="02020400000000000000" pitchFamily="18" charset="-122"/>
                <a:sym typeface="Source Han Serif SC" panose="02020400000000000000" pitchFamily="18" charset="-122"/>
              </a:rPr>
              <a:t>轴的方向</a:t>
            </a:r>
            <a:endParaRPr lang="en-US" altLang="zh-CN" b="1">
              <a:solidFill>
                <a:schemeClr val="tx1"/>
              </a:solidFill>
              <a:latin typeface="Source Han Serif SC" panose="02020400000000000000" pitchFamily="18" charset="-122"/>
              <a:ea typeface="Source Han Serif SC" panose="02020400000000000000" pitchFamily="18" charset="-122"/>
              <a:sym typeface="Source Han Serif SC" panose="02020400000000000000" pitchFamily="18" charset="-122"/>
            </a:endParaRPr>
          </a:p>
          <a:p>
            <a:r>
              <a:rPr lang="en-US" altLang="zh-CN">
                <a:solidFill>
                  <a:schemeClr val="tx1"/>
                </a:solidFill>
                <a:latin typeface="Source Han Serif SC" panose="02020400000000000000" pitchFamily="18" charset="-122"/>
                <a:ea typeface="Source Han Serif SC" panose="02020400000000000000" pitchFamily="18" charset="-122"/>
                <a:sym typeface="Source Han Serif SC" panose="02020400000000000000" pitchFamily="18" charset="-122"/>
              </a:rPr>
              <a:t>transform:translateX(x);</a:t>
            </a:r>
            <a:endParaRPr lang="en-US" altLang="zh-CN">
              <a:solidFill>
                <a:schemeClr val="tx1"/>
              </a:solidFill>
              <a:latin typeface="Source Han Serif SC" panose="02020400000000000000" pitchFamily="18" charset="-122"/>
              <a:ea typeface="Source Han Serif SC" panose="02020400000000000000" pitchFamily="18" charset="-122"/>
              <a:sym typeface="Source Han Serif SC" panose="02020400000000000000" pitchFamily="18" charset="-122"/>
            </a:endParaRPr>
          </a:p>
          <a:p>
            <a:r>
              <a:rPr lang="zh-CN" altLang="en-US">
                <a:solidFill>
                  <a:schemeClr val="tx1"/>
                </a:solidFill>
                <a:latin typeface="Source Han Serif SC" panose="02020400000000000000" pitchFamily="18" charset="-122"/>
                <a:ea typeface="Source Han Serif SC" panose="02020400000000000000" pitchFamily="18" charset="-122"/>
                <a:sym typeface="Source Han Serif SC" panose="02020400000000000000" pitchFamily="18" charset="-122"/>
              </a:rPr>
              <a:t>移动</a:t>
            </a:r>
            <a:r>
              <a:rPr lang="en-US" altLang="zh-CN">
                <a:solidFill>
                  <a:schemeClr val="tx1"/>
                </a:solidFill>
                <a:latin typeface="Source Han Serif SC" panose="02020400000000000000" pitchFamily="18" charset="-122"/>
                <a:ea typeface="Source Han Serif SC" panose="02020400000000000000" pitchFamily="18" charset="-122"/>
                <a:sym typeface="Source Han Serif SC" panose="02020400000000000000" pitchFamily="18" charset="-122"/>
              </a:rPr>
              <a:t>x</a:t>
            </a:r>
            <a:r>
              <a:rPr lang="zh-CN" altLang="en-US">
                <a:solidFill>
                  <a:schemeClr val="tx1"/>
                </a:solidFill>
                <a:latin typeface="Source Han Serif SC" panose="02020400000000000000" pitchFamily="18" charset="-122"/>
                <a:ea typeface="Source Han Serif SC" panose="02020400000000000000" pitchFamily="18" charset="-122"/>
                <a:sym typeface="Source Han Serif SC" panose="02020400000000000000" pitchFamily="18" charset="-122"/>
              </a:rPr>
              <a:t>轴的方向</a:t>
            </a:r>
            <a:endParaRPr lang="en-US" altLang="zh-CN">
              <a:solidFill>
                <a:schemeClr val="tx1"/>
              </a:solidFill>
              <a:latin typeface="Source Han Serif SC" panose="02020400000000000000" pitchFamily="18" charset="-122"/>
              <a:ea typeface="Source Han Serif SC" panose="02020400000000000000" pitchFamily="18" charset="-122"/>
              <a:sym typeface="Source Han Serif SC" panose="02020400000000000000" pitchFamily="18" charset="-122"/>
            </a:endParaRPr>
          </a:p>
          <a:p>
            <a:r>
              <a:rPr lang="en-US" altLang="zh-CN">
                <a:solidFill>
                  <a:schemeClr val="tx1"/>
                </a:solidFill>
                <a:latin typeface="Source Han Serif SC" panose="02020400000000000000" pitchFamily="18" charset="-122"/>
                <a:ea typeface="Source Han Serif SC" panose="02020400000000000000" pitchFamily="18" charset="-122"/>
                <a:sym typeface="Source Han Serif SC" panose="02020400000000000000" pitchFamily="18" charset="-122"/>
              </a:rPr>
              <a:t>transform:translateY(y);</a:t>
            </a:r>
            <a:endParaRPr lang="en-US" altLang="zh-CN">
              <a:solidFill>
                <a:schemeClr val="tx1"/>
              </a:solidFill>
              <a:latin typeface="Source Han Serif SC" panose="02020400000000000000" pitchFamily="18" charset="-122"/>
              <a:ea typeface="Source Han Serif SC" panose="02020400000000000000" pitchFamily="18" charset="-122"/>
              <a:sym typeface="Source Han Serif SC" panose="02020400000000000000" pitchFamily="18" charset="-122"/>
            </a:endParaRPr>
          </a:p>
          <a:p>
            <a:r>
              <a:rPr lang="zh-CN" altLang="en-US">
                <a:latin typeface="Source Han Serif SC" panose="02020400000000000000" pitchFamily="18" charset="-122"/>
                <a:ea typeface="Source Han Serif SC" panose="02020400000000000000" pitchFamily="18" charset="-122"/>
                <a:sym typeface="Source Han Serif SC" panose="02020400000000000000" pitchFamily="18" charset="-122"/>
              </a:rPr>
              <a:t>移动</a:t>
            </a:r>
            <a:r>
              <a:rPr lang="en-US" altLang="zh-CN">
                <a:latin typeface="Source Han Serif SC" panose="02020400000000000000" pitchFamily="18" charset="-122"/>
                <a:ea typeface="Source Han Serif SC" panose="02020400000000000000" pitchFamily="18" charset="-122"/>
                <a:sym typeface="Source Han Serif SC" panose="02020400000000000000" pitchFamily="18" charset="-122"/>
              </a:rPr>
              <a:t>y</a:t>
            </a:r>
            <a:r>
              <a:rPr lang="zh-CN" altLang="en-US">
                <a:latin typeface="Source Han Serif SC" panose="02020400000000000000" pitchFamily="18" charset="-122"/>
                <a:ea typeface="Source Han Serif SC" panose="02020400000000000000" pitchFamily="18" charset="-122"/>
                <a:sym typeface="Source Han Serif SC" panose="02020400000000000000" pitchFamily="18" charset="-122"/>
              </a:rPr>
              <a:t>轴的方向</a:t>
            </a:r>
            <a:endParaRPr lang="en-US" altLang="zh-CN">
              <a:solidFill>
                <a:schemeClr val="tx1"/>
              </a:solidFill>
              <a:latin typeface="Source Han Serif SC" panose="02020400000000000000" pitchFamily="18" charset="-122"/>
              <a:ea typeface="Source Han Serif SC" panose="02020400000000000000" pitchFamily="18" charset="-122"/>
              <a:sym typeface="Source Han Serif SC" panose="02020400000000000000" pitchFamily="18" charset="-122"/>
            </a:endParaRPr>
          </a:p>
          <a:p>
            <a:r>
              <a:rPr lang="en-US" altLang="zh-CN">
                <a:solidFill>
                  <a:schemeClr val="tx1"/>
                </a:solidFill>
                <a:latin typeface="Source Han Serif SC" panose="02020400000000000000" pitchFamily="18" charset="-122"/>
                <a:ea typeface="Source Han Serif SC" panose="02020400000000000000" pitchFamily="18" charset="-122"/>
                <a:sym typeface="Source Han Serif SC" panose="02020400000000000000" pitchFamily="18" charset="-122"/>
              </a:rPr>
              <a:t>transform:translateZ(z);</a:t>
            </a:r>
            <a:endParaRPr lang="en-US" altLang="zh-CN">
              <a:solidFill>
                <a:schemeClr val="tx1"/>
              </a:solidFill>
              <a:latin typeface="Source Han Serif SC" panose="02020400000000000000" pitchFamily="18" charset="-122"/>
              <a:ea typeface="Source Han Serif SC" panose="02020400000000000000" pitchFamily="18" charset="-122"/>
              <a:sym typeface="Source Han Serif SC" panose="02020400000000000000" pitchFamily="18" charset="-122"/>
            </a:endParaRPr>
          </a:p>
          <a:p>
            <a:r>
              <a:rPr lang="zh-CN" altLang="en-US">
                <a:latin typeface="Source Han Serif SC" panose="02020400000000000000" pitchFamily="18" charset="-122"/>
                <a:ea typeface="Source Han Serif SC" panose="02020400000000000000" pitchFamily="18" charset="-122"/>
                <a:sym typeface="Source Han Serif SC" panose="02020400000000000000" pitchFamily="18" charset="-122"/>
              </a:rPr>
              <a:t>移动</a:t>
            </a:r>
            <a:r>
              <a:rPr lang="en-US" altLang="zh-CN">
                <a:latin typeface="Source Han Serif SC" panose="02020400000000000000" pitchFamily="18" charset="-122"/>
                <a:ea typeface="Source Han Serif SC" panose="02020400000000000000" pitchFamily="18" charset="-122"/>
                <a:sym typeface="Source Han Serif SC" panose="02020400000000000000" pitchFamily="18" charset="-122"/>
              </a:rPr>
              <a:t>z</a:t>
            </a:r>
            <a:r>
              <a:rPr lang="zh-CN" altLang="en-US">
                <a:latin typeface="Source Han Serif SC" panose="02020400000000000000" pitchFamily="18" charset="-122"/>
                <a:ea typeface="Source Han Serif SC" panose="02020400000000000000" pitchFamily="18" charset="-122"/>
                <a:sym typeface="Source Han Serif SC" panose="02020400000000000000" pitchFamily="18" charset="-122"/>
              </a:rPr>
              <a:t>轴的方向</a:t>
            </a:r>
            <a:endParaRPr lang="zh-CN" altLang="en-US">
              <a:solidFill>
                <a:schemeClr val="tx1"/>
              </a:solidFill>
              <a:latin typeface="Source Han Serif SC" panose="02020400000000000000" pitchFamily="18" charset="-122"/>
              <a:ea typeface="Source Han Serif SC" panose="02020400000000000000" pitchFamily="18" charset="-122"/>
              <a:sym typeface="Source Han Serif SC" panose="02020400000000000000" pitchFamily="18" charset="-122"/>
            </a:endParaRPr>
          </a:p>
        </p:txBody>
      </p:sp>
      <p:sp>
        <p:nvSpPr>
          <p:cNvPr id="13" name="同侧圆角矩形 12"/>
          <p:cNvSpPr/>
          <p:nvPr/>
        </p:nvSpPr>
        <p:spPr>
          <a:xfrm>
            <a:off x="4271645" y="2407920"/>
            <a:ext cx="3648075" cy="4019550"/>
          </a:xfrm>
          <a:prstGeom prst="round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4655820" y="2756535"/>
            <a:ext cx="3143250" cy="37846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/>
              <a:t>旋转</a:t>
            </a:r>
            <a:endParaRPr lang="zh-CN" altLang="en-US" sz="2400" b="1"/>
          </a:p>
          <a:p>
            <a:endParaRPr lang="zh-CN" altLang="en-US"/>
          </a:p>
          <a:p>
            <a:r>
              <a:rPr lang="en-US" altLang="zh-CN"/>
              <a:t>3D</a:t>
            </a:r>
            <a:r>
              <a:rPr lang="zh-CN" altLang="en-US"/>
              <a:t>旋转可以让元素在三维平面内沿着</a:t>
            </a:r>
            <a:r>
              <a:rPr lang="en-US" altLang="zh-CN"/>
              <a:t>x</a:t>
            </a:r>
            <a:r>
              <a:rPr lang="zh-CN" altLang="en-US"/>
              <a:t>轴、</a:t>
            </a:r>
            <a:r>
              <a:rPr lang="en-US" altLang="zh-CN"/>
              <a:t>y</a:t>
            </a:r>
            <a:r>
              <a:rPr lang="zh-CN" altLang="en-US"/>
              <a:t>轴、</a:t>
            </a:r>
            <a:r>
              <a:rPr lang="en-US" altLang="zh-CN"/>
              <a:t>z</a:t>
            </a:r>
            <a:r>
              <a:rPr lang="zh-CN" altLang="en-US"/>
              <a:t>轴方向旋转</a:t>
            </a:r>
            <a:endParaRPr lang="zh-CN" altLang="en-US"/>
          </a:p>
          <a:p>
            <a:r>
              <a:rPr lang="en-US" altLang="zh-CN"/>
              <a:t>transform:rotateX(</a:t>
            </a:r>
            <a:r>
              <a:rPr lang="zh-CN" altLang="en-US"/>
              <a:t>度数</a:t>
            </a:r>
            <a:r>
              <a:rPr lang="en-US" altLang="zh-CN"/>
              <a:t>);</a:t>
            </a:r>
            <a:endParaRPr lang="en-US" altLang="zh-CN"/>
          </a:p>
          <a:p>
            <a:r>
              <a:rPr lang="zh-CN" altLang="en-US"/>
              <a:t>沿着</a:t>
            </a:r>
            <a:r>
              <a:rPr lang="en-US" altLang="zh-CN"/>
              <a:t>x</a:t>
            </a:r>
            <a:r>
              <a:rPr lang="zh-CN" altLang="en-US"/>
              <a:t>轴的方向旋转</a:t>
            </a:r>
            <a:endParaRPr lang="zh-CN" altLang="en-US"/>
          </a:p>
          <a:p>
            <a:r>
              <a:rPr lang="en-US" altLang="zh-CN">
                <a:sym typeface="+mn-ea"/>
              </a:rPr>
              <a:t>transform:rotateY(</a:t>
            </a:r>
            <a:r>
              <a:rPr lang="zh-CN" altLang="en-US">
                <a:sym typeface="+mn-ea"/>
              </a:rPr>
              <a:t>度数</a:t>
            </a:r>
            <a:r>
              <a:rPr lang="en-US" altLang="zh-CN">
                <a:sym typeface="+mn-ea"/>
              </a:rPr>
              <a:t>);</a:t>
            </a:r>
            <a:endParaRPr lang="en-US" altLang="zh-CN"/>
          </a:p>
          <a:p>
            <a:r>
              <a:rPr lang="zh-CN" altLang="en-US">
                <a:sym typeface="+mn-ea"/>
              </a:rPr>
              <a:t>沿着</a:t>
            </a:r>
            <a:r>
              <a:rPr lang="en-US" altLang="zh-CN">
                <a:sym typeface="+mn-ea"/>
              </a:rPr>
              <a:t>y</a:t>
            </a:r>
            <a:r>
              <a:rPr lang="zh-CN" altLang="en-US">
                <a:sym typeface="+mn-ea"/>
              </a:rPr>
              <a:t>轴的方向旋转</a:t>
            </a:r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transform:rotateZ(</a:t>
            </a:r>
            <a:r>
              <a:rPr lang="zh-CN" altLang="en-US">
                <a:sym typeface="+mn-ea"/>
              </a:rPr>
              <a:t>度数</a:t>
            </a:r>
            <a:r>
              <a:rPr lang="en-US" altLang="zh-CN">
                <a:sym typeface="+mn-ea"/>
              </a:rPr>
              <a:t>);</a:t>
            </a:r>
            <a:endParaRPr lang="en-US" altLang="zh-CN"/>
          </a:p>
          <a:p>
            <a:r>
              <a:rPr lang="zh-CN" altLang="en-US">
                <a:sym typeface="+mn-ea"/>
              </a:rPr>
              <a:t>沿着</a:t>
            </a:r>
            <a:r>
              <a:rPr lang="en-US" altLang="zh-CN">
                <a:sym typeface="+mn-ea"/>
              </a:rPr>
              <a:t>z</a:t>
            </a:r>
            <a:r>
              <a:rPr lang="zh-CN" altLang="en-US">
                <a:sym typeface="+mn-ea"/>
              </a:rPr>
              <a:t>轴的方向旋转</a:t>
            </a:r>
            <a:endParaRPr lang="zh-CN" altLang="en-US"/>
          </a:p>
          <a:p>
            <a:r>
              <a:rPr lang="zh-CN" altLang="en-US">
                <a:sym typeface="+mn-ea"/>
              </a:rPr>
              <a:t>旋转的度数：</a:t>
            </a:r>
            <a:r>
              <a:rPr lang="en-US" altLang="zh-CN">
                <a:sym typeface="+mn-ea"/>
              </a:rPr>
              <a:t>deg</a:t>
            </a:r>
            <a:endParaRPr lang="en-US" altLang="zh-CN"/>
          </a:p>
          <a:p>
            <a:endParaRPr lang="zh-CN" altLang="en-US"/>
          </a:p>
        </p:txBody>
      </p:sp>
      <p:sp>
        <p:nvSpPr>
          <p:cNvPr id="4" name="同侧圆角矩形 3"/>
          <p:cNvSpPr/>
          <p:nvPr/>
        </p:nvSpPr>
        <p:spPr>
          <a:xfrm>
            <a:off x="8356600" y="2407920"/>
            <a:ext cx="3648075" cy="4019550"/>
          </a:xfrm>
          <a:prstGeom prst="round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8634730" y="2929890"/>
            <a:ext cx="3180080" cy="32302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ym typeface="+mn-ea"/>
              </a:rPr>
              <a:t>3D</a:t>
            </a:r>
            <a:r>
              <a:rPr lang="zh-CN" altLang="en-US" sz="2400" b="1">
                <a:sym typeface="+mn-ea"/>
              </a:rPr>
              <a:t>呈现</a:t>
            </a:r>
            <a:endParaRPr lang="zh-CN" altLang="en-US" sz="2400" b="1"/>
          </a:p>
          <a:p>
            <a:endParaRPr lang="zh-CN" altLang="en-US"/>
          </a:p>
          <a:p>
            <a:r>
              <a:rPr lang="en-US" altLang="zh-CN">
                <a:sym typeface="+mn-ea"/>
              </a:rPr>
              <a:t>transform-style:;</a:t>
            </a:r>
            <a:endParaRPr lang="en-US" altLang="zh-CN"/>
          </a:p>
          <a:p>
            <a:r>
              <a:rPr lang="zh-CN" altLang="en-US">
                <a:sym typeface="+mn-ea"/>
              </a:rPr>
              <a:t>控制子元素是否开启</a:t>
            </a:r>
            <a:r>
              <a:rPr lang="en-US" altLang="zh-CN">
                <a:sym typeface="+mn-ea"/>
              </a:rPr>
              <a:t>3d</a:t>
            </a:r>
            <a:r>
              <a:rPr lang="zh-CN" altLang="en-US">
                <a:sym typeface="+mn-ea"/>
              </a:rPr>
              <a:t>立体环境</a:t>
            </a:r>
            <a:endParaRPr lang="zh-CN" altLang="en-US"/>
          </a:p>
          <a:p>
            <a:r>
              <a:rPr lang="en-US" altLang="zh-CN">
                <a:sym typeface="+mn-ea"/>
              </a:rPr>
              <a:t>transform-style:flat;</a:t>
            </a:r>
            <a:r>
              <a:rPr lang="zh-CN" altLang="en-US">
                <a:sym typeface="+mn-ea"/>
              </a:rPr>
              <a:t>不开启</a:t>
            </a:r>
            <a:r>
              <a:rPr lang="en-US" altLang="zh-CN">
                <a:sym typeface="+mn-ea"/>
              </a:rPr>
              <a:t>3d(</a:t>
            </a:r>
            <a:r>
              <a:rPr lang="zh-CN" altLang="en-US">
                <a:sym typeface="+mn-ea"/>
              </a:rPr>
              <a:t>默认</a:t>
            </a:r>
            <a:r>
              <a:rPr lang="en-US" altLang="zh-CN">
                <a:sym typeface="+mn-ea"/>
              </a:rPr>
              <a:t>)</a:t>
            </a:r>
            <a:endParaRPr lang="en-US" altLang="zh-CN"/>
          </a:p>
          <a:p>
            <a:r>
              <a:rPr lang="en-US" altLang="zh-CN">
                <a:sym typeface="+mn-ea"/>
              </a:rPr>
              <a:t>transform-style:preserve-3d;</a:t>
            </a:r>
            <a:r>
              <a:rPr lang="zh-CN" altLang="en-US">
                <a:sym typeface="+mn-ea"/>
              </a:rPr>
              <a:t>开启</a:t>
            </a:r>
            <a:r>
              <a:rPr lang="en-US" altLang="zh-CN">
                <a:sym typeface="+mn-ea"/>
              </a:rPr>
              <a:t>3d</a:t>
            </a:r>
            <a:endParaRPr lang="en-US" altLang="zh-CN"/>
          </a:p>
          <a:p>
            <a:r>
              <a:rPr lang="zh-CN" altLang="en-US">
                <a:sym typeface="+mn-ea"/>
              </a:rPr>
              <a:t>代码写在父元素，但是影响的是子元素（很重要）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1" grpId="0" animBg="1"/>
      <p:bldP spid="12" grpId="1"/>
      <p:bldP spid="11" grpId="1" animBg="1"/>
      <p:bldP spid="13" grpId="0" animBg="1"/>
      <p:bldP spid="14" grpId="0"/>
      <p:bldP spid="13" grpId="1" animBg="1"/>
      <p:bldP spid="14" grpId="1"/>
      <p:bldP spid="4" grpId="0" animBg="1"/>
      <p:bldP spid="5" grpId="0"/>
      <p:bldP spid="4" grpId="1" animBg="1"/>
      <p:bldP spid="5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35" name="矩形 34"/>
          <p:cNvSpPr/>
          <p:nvPr/>
        </p:nvSpPr>
        <p:spPr>
          <a:xfrm>
            <a:off x="0" y="0"/>
            <a:ext cx="12192000" cy="905068"/>
          </a:xfrm>
          <a:prstGeom prst="rect">
            <a:avLst/>
          </a:prstGeom>
          <a:solidFill>
            <a:srgbClr val="3494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6" name="等腰三角形 35"/>
          <p:cNvSpPr/>
          <p:nvPr/>
        </p:nvSpPr>
        <p:spPr>
          <a:xfrm>
            <a:off x="0" y="0"/>
            <a:ext cx="4292081" cy="905068"/>
          </a:xfrm>
          <a:prstGeom prst="triangle">
            <a:avLst>
              <a:gd name="adj" fmla="val 0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7" name="文本框 36"/>
          <p:cNvSpPr txBox="1"/>
          <p:nvPr/>
        </p:nvSpPr>
        <p:spPr>
          <a:xfrm>
            <a:off x="3115773" y="68131"/>
            <a:ext cx="37542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000" dirty="0">
                <a:solidFill>
                  <a:schemeClr val="bg1"/>
                </a:solidFill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rPr>
              <a:t>PART ONE</a:t>
            </a:r>
            <a:endParaRPr lang="zh-CN" altLang="en-US" sz="4000" dirty="0">
              <a:solidFill>
                <a:schemeClr val="bg1"/>
              </a:solidFill>
              <a:latin typeface="阿里巴巴普惠体 L" panose="00020600040101010101" pitchFamily="18" charset="-122"/>
              <a:ea typeface="阿里巴巴普惠体 L" panose="00020600040101010101" pitchFamily="18" charset="-122"/>
              <a:cs typeface="阿里巴巴普惠体 L" panose="00020600040101010101" pitchFamily="18" charset="-122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5684525" y="130062"/>
            <a:ext cx="2732362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学习内容</a:t>
            </a:r>
            <a:endParaRPr lang="zh-CN" altLang="en-US" sz="3200" dirty="0">
              <a:solidFill>
                <a:schemeClr val="bg1"/>
              </a:solidFill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487680" y="2599055"/>
            <a:ext cx="11206480" cy="2570480"/>
            <a:chOff x="485775" y="2141855"/>
            <a:chExt cx="11206480" cy="2570480"/>
          </a:xfrm>
        </p:grpSpPr>
        <p:grpSp>
          <p:nvGrpSpPr>
            <p:cNvPr id="5" name="组合 4"/>
            <p:cNvGrpSpPr/>
            <p:nvPr/>
          </p:nvGrpSpPr>
          <p:grpSpPr>
            <a:xfrm>
              <a:off x="4110355" y="2141855"/>
              <a:ext cx="7581900" cy="5080"/>
              <a:chOff x="7259" y="3373"/>
              <a:chExt cx="11940" cy="8"/>
            </a:xfrm>
          </p:grpSpPr>
          <p:cxnSp>
            <p:nvCxnSpPr>
              <p:cNvPr id="42" name="直接连接符 41"/>
              <p:cNvCxnSpPr/>
              <p:nvPr/>
            </p:nvCxnSpPr>
            <p:spPr>
              <a:xfrm>
                <a:off x="7259" y="3373"/>
                <a:ext cx="7551" cy="9"/>
              </a:xfrm>
              <a:prstGeom prst="line">
                <a:avLst/>
              </a:prstGeom>
              <a:ln w="28575">
                <a:solidFill>
                  <a:srgbClr val="072D5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接连接符 43"/>
              <p:cNvCxnSpPr/>
              <p:nvPr/>
            </p:nvCxnSpPr>
            <p:spPr>
              <a:xfrm>
                <a:off x="14285" y="3373"/>
                <a:ext cx="4915" cy="0"/>
              </a:xfrm>
              <a:prstGeom prst="line">
                <a:avLst/>
              </a:prstGeom>
              <a:ln w="28575">
                <a:solidFill>
                  <a:srgbClr val="072D5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" name="组合 5"/>
            <p:cNvGrpSpPr/>
            <p:nvPr/>
          </p:nvGrpSpPr>
          <p:grpSpPr>
            <a:xfrm>
              <a:off x="485775" y="4707255"/>
              <a:ext cx="8279130" cy="5080"/>
              <a:chOff x="0" y="7413"/>
              <a:chExt cx="13038" cy="8"/>
            </a:xfrm>
          </p:grpSpPr>
          <p:cxnSp>
            <p:nvCxnSpPr>
              <p:cNvPr id="46" name="直接连接符 45"/>
              <p:cNvCxnSpPr/>
              <p:nvPr/>
            </p:nvCxnSpPr>
            <p:spPr>
              <a:xfrm>
                <a:off x="0" y="7413"/>
                <a:ext cx="6285" cy="0"/>
              </a:xfrm>
              <a:prstGeom prst="line">
                <a:avLst/>
              </a:prstGeom>
              <a:ln w="28575">
                <a:solidFill>
                  <a:srgbClr val="072D5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" name="直接连接符 3"/>
              <p:cNvCxnSpPr/>
              <p:nvPr/>
            </p:nvCxnSpPr>
            <p:spPr>
              <a:xfrm>
                <a:off x="5488" y="7413"/>
                <a:ext cx="7551" cy="9"/>
              </a:xfrm>
              <a:prstGeom prst="line">
                <a:avLst/>
              </a:prstGeom>
              <a:ln w="28575">
                <a:solidFill>
                  <a:srgbClr val="072D5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59" name="矩形 358"/>
            <p:cNvSpPr/>
            <p:nvPr/>
          </p:nvSpPr>
          <p:spPr>
            <a:xfrm>
              <a:off x="4110355" y="3336290"/>
              <a:ext cx="5001260" cy="613694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marL="0" marR="0" lvl="0" indent="0" algn="l" defTabSz="914400" rtl="0" eaLnBrk="1" fontAlgn="base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72D52"/>
                  </a:solidFill>
                  <a:effectLst/>
                  <a:uLnTx/>
                  <a:uFillTx/>
                  <a:latin typeface="Source Han Serif SC" panose="02020400000000000000" pitchFamily="18" charset="-122"/>
                  <a:ea typeface="Source Han Serif SC" panose="02020400000000000000" pitchFamily="18" charset="-122"/>
                  <a:cs typeface="Arial" panose="020B0604020202020204" pitchFamily="34" charset="0"/>
                  <a:sym typeface="Source Han Serif SC" panose="02020400000000000000" pitchFamily="18" charset="-122"/>
                </a:rPr>
                <a:t>For our ever-lasting friendship, send sincere blessings and warm greetings to my friends whom I miss so much.</a:t>
              </a:r>
              <a:endParaRPr kumimoji="0" lang="zh-CN" altLang="en-US" sz="1200" b="0" i="0" u="none" strike="noStrike" kern="1200" cap="none" spc="300" normalizeH="0" baseline="0" noProof="0" dirty="0">
                <a:ln>
                  <a:noFill/>
                </a:ln>
                <a:solidFill>
                  <a:srgbClr val="072D52"/>
                </a:solidFill>
                <a:effectLst/>
                <a:uLnTx/>
                <a:uFillTx/>
                <a:latin typeface="Source Han Serif SC" panose="02020400000000000000" pitchFamily="18" charset="-122"/>
                <a:ea typeface="Source Han Serif SC" panose="02020400000000000000" pitchFamily="18" charset="-122"/>
                <a:cs typeface="Arial" panose="020B0604020202020204" pitchFamily="34" charset="0"/>
                <a:sym typeface="Source Han Serif SC" panose="02020400000000000000" pitchFamily="18" charset="-122"/>
              </a:endParaRPr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4112260" y="2775585"/>
            <a:ext cx="475234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5400" b="1"/>
              <a:t>JavaScript</a:t>
            </a:r>
            <a:endParaRPr lang="en-US" altLang="zh-CN" sz="5400" b="1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35" name="矩形 34"/>
          <p:cNvSpPr/>
          <p:nvPr/>
        </p:nvSpPr>
        <p:spPr>
          <a:xfrm>
            <a:off x="0" y="0"/>
            <a:ext cx="12192000" cy="905068"/>
          </a:xfrm>
          <a:prstGeom prst="rect">
            <a:avLst/>
          </a:prstGeom>
          <a:solidFill>
            <a:srgbClr val="3494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6" name="等腰三角形 35"/>
          <p:cNvSpPr/>
          <p:nvPr/>
        </p:nvSpPr>
        <p:spPr>
          <a:xfrm>
            <a:off x="0" y="0"/>
            <a:ext cx="4292081" cy="905068"/>
          </a:xfrm>
          <a:prstGeom prst="triangle">
            <a:avLst>
              <a:gd name="adj" fmla="val 0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7" name="文本框 36"/>
          <p:cNvSpPr txBox="1"/>
          <p:nvPr/>
        </p:nvSpPr>
        <p:spPr>
          <a:xfrm>
            <a:off x="3115773" y="68131"/>
            <a:ext cx="37542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000" dirty="0">
                <a:solidFill>
                  <a:schemeClr val="bg1"/>
                </a:solidFill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rPr>
              <a:t>PART ONE</a:t>
            </a:r>
            <a:endParaRPr lang="zh-CN" altLang="en-US" sz="4000" dirty="0">
              <a:solidFill>
                <a:schemeClr val="bg1"/>
              </a:solidFill>
              <a:latin typeface="阿里巴巴普惠体 L" panose="00020600040101010101" pitchFamily="18" charset="-122"/>
              <a:ea typeface="阿里巴巴普惠体 L" panose="00020600040101010101" pitchFamily="18" charset="-122"/>
              <a:cs typeface="阿里巴巴普惠体 L" panose="00020600040101010101" pitchFamily="18" charset="-122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5684525" y="130062"/>
            <a:ext cx="2732362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学习内容</a:t>
            </a:r>
            <a:endParaRPr lang="zh-CN" altLang="en-US" sz="3200" dirty="0">
              <a:solidFill>
                <a:schemeClr val="bg1"/>
              </a:solidFill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</p:txBody>
      </p:sp>
      <p:grpSp>
        <p:nvGrpSpPr>
          <p:cNvPr id="42" name="组合 41"/>
          <p:cNvGrpSpPr/>
          <p:nvPr/>
        </p:nvGrpSpPr>
        <p:grpSpPr>
          <a:xfrm>
            <a:off x="1673463" y="-431237"/>
            <a:ext cx="8844721" cy="7184689"/>
            <a:chOff x="1274622" y="-1142579"/>
            <a:chExt cx="6633541" cy="5388517"/>
          </a:xfrm>
        </p:grpSpPr>
        <p:sp>
          <p:nvSpPr>
            <p:cNvPr id="43" name="Arc 54"/>
            <p:cNvSpPr/>
            <p:nvPr/>
          </p:nvSpPr>
          <p:spPr>
            <a:xfrm rot="10800000">
              <a:off x="1571009" y="-1142578"/>
              <a:ext cx="6047299" cy="5092130"/>
            </a:xfrm>
            <a:prstGeom prst="arc">
              <a:avLst>
                <a:gd name="adj1" fmla="val 19445014"/>
                <a:gd name="adj2" fmla="val 0"/>
              </a:avLst>
            </a:prstGeom>
            <a:ln w="38100">
              <a:solidFill>
                <a:schemeClr val="tx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/>
              <a:endParaRPr sz="2400">
                <a:latin typeface="Source Han Serif SC" panose="02020400000000000000" pitchFamily="18" charset="-122"/>
                <a:ea typeface="Source Han Serif SC" panose="02020400000000000000" pitchFamily="18" charset="-122"/>
                <a:sym typeface="Source Han Serif SC" panose="02020400000000000000" pitchFamily="18" charset="-122"/>
              </a:endParaRPr>
            </a:p>
          </p:txBody>
        </p:sp>
        <p:sp>
          <p:nvSpPr>
            <p:cNvPr id="44" name="Arc 55"/>
            <p:cNvSpPr/>
            <p:nvPr/>
          </p:nvSpPr>
          <p:spPr>
            <a:xfrm rot="10800000">
              <a:off x="1577541" y="-1142578"/>
              <a:ext cx="6047299" cy="5092130"/>
            </a:xfrm>
            <a:prstGeom prst="arc">
              <a:avLst>
                <a:gd name="adj1" fmla="val 16227456"/>
                <a:gd name="adj2" fmla="val 19322291"/>
              </a:avLst>
            </a:prstGeom>
            <a:ln w="38100">
              <a:solidFill>
                <a:schemeClr val="tx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/>
              <a:endParaRPr sz="2400">
                <a:latin typeface="Source Han Serif SC" panose="02020400000000000000" pitchFamily="18" charset="-122"/>
                <a:ea typeface="Source Han Serif SC" panose="02020400000000000000" pitchFamily="18" charset="-122"/>
                <a:sym typeface="Source Han Serif SC" panose="02020400000000000000" pitchFamily="18" charset="-122"/>
              </a:endParaRPr>
            </a:p>
          </p:txBody>
        </p:sp>
        <p:grpSp>
          <p:nvGrpSpPr>
            <p:cNvPr id="45" name="组合 44"/>
            <p:cNvGrpSpPr/>
            <p:nvPr/>
          </p:nvGrpSpPr>
          <p:grpSpPr>
            <a:xfrm>
              <a:off x="1274622" y="-1142579"/>
              <a:ext cx="6633541" cy="5388517"/>
              <a:chOff x="1274622" y="-1142579"/>
              <a:chExt cx="6633541" cy="5388517"/>
            </a:xfrm>
          </p:grpSpPr>
          <p:sp>
            <p:nvSpPr>
              <p:cNvPr id="46" name="Arc 56"/>
              <p:cNvSpPr/>
              <p:nvPr/>
            </p:nvSpPr>
            <p:spPr>
              <a:xfrm rot="10800000">
                <a:off x="1571009" y="-1142579"/>
                <a:ext cx="6047299" cy="5092130"/>
              </a:xfrm>
              <a:prstGeom prst="arc">
                <a:avLst>
                  <a:gd name="adj1" fmla="val 13108932"/>
                  <a:gd name="adj2" fmla="val 16162792"/>
                </a:avLst>
              </a:prstGeom>
              <a:ln w="38100">
                <a:solidFill>
                  <a:schemeClr val="tx1">
                    <a:lumMod val="60000"/>
                    <a:lumOff val="4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/>
                <a:endParaRPr sz="2400">
                  <a:latin typeface="Source Han Serif SC" panose="02020400000000000000" pitchFamily="18" charset="-122"/>
                  <a:ea typeface="Source Han Serif SC" panose="02020400000000000000" pitchFamily="18" charset="-122"/>
                  <a:sym typeface="Source Han Serif SC" panose="02020400000000000000" pitchFamily="18" charset="-122"/>
                </a:endParaRPr>
              </a:p>
            </p:txBody>
          </p:sp>
          <p:grpSp>
            <p:nvGrpSpPr>
              <p:cNvPr id="47" name="组合 46"/>
              <p:cNvGrpSpPr/>
              <p:nvPr/>
            </p:nvGrpSpPr>
            <p:grpSpPr>
              <a:xfrm>
                <a:off x="1274622" y="-1139314"/>
                <a:ext cx="6633541" cy="5385252"/>
                <a:chOff x="1274622" y="-1139314"/>
                <a:chExt cx="6633541" cy="5385252"/>
              </a:xfrm>
            </p:grpSpPr>
            <p:sp>
              <p:nvSpPr>
                <p:cNvPr id="48" name="Arc 53"/>
                <p:cNvSpPr/>
                <p:nvPr/>
              </p:nvSpPr>
              <p:spPr>
                <a:xfrm rot="10800000">
                  <a:off x="1567743" y="-1139314"/>
                  <a:ext cx="6047299" cy="5092130"/>
                </a:xfrm>
                <a:prstGeom prst="arc">
                  <a:avLst>
                    <a:gd name="adj1" fmla="val 10784482"/>
                    <a:gd name="adj2" fmla="val 13050527"/>
                  </a:avLst>
                </a:prstGeom>
                <a:ln w="38100">
                  <a:solidFill>
                    <a:schemeClr val="tx1">
                      <a:lumMod val="60000"/>
                      <a:lumOff val="40000"/>
                    </a:schemeClr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anchor="ctr"/>
                <a:lstStyle/>
                <a:p>
                  <a:pPr algn="ctr"/>
                  <a:endParaRPr sz="2400">
                    <a:latin typeface="Source Han Serif SC" panose="02020400000000000000" pitchFamily="18" charset="-122"/>
                    <a:ea typeface="Source Han Serif SC" panose="02020400000000000000" pitchFamily="18" charset="-122"/>
                    <a:sym typeface="Source Han Serif SC" panose="02020400000000000000" pitchFamily="18" charset="-122"/>
                  </a:endParaRPr>
                </a:p>
              </p:txBody>
            </p:sp>
            <p:sp>
              <p:nvSpPr>
                <p:cNvPr id="49" name="Oval 58"/>
                <p:cNvSpPr/>
                <p:nvPr/>
              </p:nvSpPr>
              <p:spPr>
                <a:xfrm>
                  <a:off x="1274622" y="1113631"/>
                  <a:ext cx="586241" cy="586241"/>
                </a:xfrm>
                <a:prstGeom prst="ellipse">
                  <a:avLst/>
                </a:prstGeom>
                <a:solidFill>
                  <a:schemeClr val="accent1"/>
                </a:solidFill>
                <a:ln w="381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sz="2400">
                    <a:latin typeface="Source Han Serif SC" panose="02020400000000000000" pitchFamily="18" charset="-122"/>
                    <a:ea typeface="Source Han Serif SC" panose="02020400000000000000" pitchFamily="18" charset="-122"/>
                    <a:sym typeface="Source Han Serif SC" panose="02020400000000000000" pitchFamily="18" charset="-122"/>
                  </a:endParaRPr>
                </a:p>
              </p:txBody>
            </p:sp>
            <p:sp>
              <p:nvSpPr>
                <p:cNvPr id="50" name="Oval 63"/>
                <p:cNvSpPr/>
                <p:nvPr/>
              </p:nvSpPr>
              <p:spPr>
                <a:xfrm>
                  <a:off x="4280819" y="3659697"/>
                  <a:ext cx="586241" cy="586241"/>
                </a:xfrm>
                <a:prstGeom prst="ellipse">
                  <a:avLst/>
                </a:prstGeom>
                <a:solidFill>
                  <a:schemeClr val="accent3"/>
                </a:solidFill>
                <a:ln w="381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sz="2400">
                    <a:latin typeface="Source Han Serif SC" panose="02020400000000000000" pitchFamily="18" charset="-122"/>
                    <a:ea typeface="Source Han Serif SC" panose="02020400000000000000" pitchFamily="18" charset="-122"/>
                    <a:sym typeface="Source Han Serif SC" panose="02020400000000000000" pitchFamily="18" charset="-122"/>
                  </a:endParaRPr>
                </a:p>
              </p:txBody>
            </p:sp>
            <p:sp>
              <p:nvSpPr>
                <p:cNvPr id="51" name="Oval 68"/>
                <p:cNvSpPr/>
                <p:nvPr/>
              </p:nvSpPr>
              <p:spPr>
                <a:xfrm>
                  <a:off x="7321922" y="1105854"/>
                  <a:ext cx="586241" cy="586241"/>
                </a:xfrm>
                <a:prstGeom prst="ellipse">
                  <a:avLst/>
                </a:prstGeom>
                <a:solidFill>
                  <a:schemeClr val="accent6"/>
                </a:solidFill>
                <a:ln w="381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sz="2400">
                    <a:latin typeface="Source Han Serif SC" panose="02020400000000000000" pitchFamily="18" charset="-122"/>
                    <a:ea typeface="Source Han Serif SC" panose="02020400000000000000" pitchFamily="18" charset="-122"/>
                    <a:sym typeface="Source Han Serif SC" panose="02020400000000000000" pitchFamily="18" charset="-122"/>
                  </a:endParaRPr>
                </a:p>
              </p:txBody>
            </p:sp>
            <p:sp>
              <p:nvSpPr>
                <p:cNvPr id="52" name="Oval 73"/>
                <p:cNvSpPr/>
                <p:nvPr/>
              </p:nvSpPr>
              <p:spPr>
                <a:xfrm>
                  <a:off x="6552561" y="2820375"/>
                  <a:ext cx="586241" cy="586241"/>
                </a:xfrm>
                <a:prstGeom prst="ellipse">
                  <a:avLst/>
                </a:prstGeom>
                <a:solidFill>
                  <a:schemeClr val="accent4"/>
                </a:solidFill>
                <a:ln w="381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sz="2400">
                    <a:latin typeface="Source Han Serif SC" panose="02020400000000000000" pitchFamily="18" charset="-122"/>
                    <a:ea typeface="Source Han Serif SC" panose="02020400000000000000" pitchFamily="18" charset="-122"/>
                    <a:sym typeface="Source Han Serif SC" panose="02020400000000000000" pitchFamily="18" charset="-122"/>
                  </a:endParaRPr>
                </a:p>
              </p:txBody>
            </p:sp>
            <p:sp>
              <p:nvSpPr>
                <p:cNvPr id="53" name="Oval 78"/>
                <p:cNvSpPr/>
                <p:nvPr/>
              </p:nvSpPr>
              <p:spPr>
                <a:xfrm>
                  <a:off x="2080448" y="2828154"/>
                  <a:ext cx="586241" cy="586241"/>
                </a:xfrm>
                <a:prstGeom prst="ellipse">
                  <a:avLst/>
                </a:prstGeom>
                <a:solidFill>
                  <a:schemeClr val="accent2"/>
                </a:solidFill>
                <a:ln w="381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sz="2400">
                    <a:latin typeface="Source Han Serif SC" panose="02020400000000000000" pitchFamily="18" charset="-122"/>
                    <a:ea typeface="Source Han Serif SC" panose="02020400000000000000" pitchFamily="18" charset="-122"/>
                    <a:sym typeface="Source Han Serif SC" panose="02020400000000000000" pitchFamily="18" charset="-122"/>
                  </a:endParaRPr>
                </a:p>
              </p:txBody>
            </p:sp>
          </p:grpSp>
        </p:grpSp>
      </p:grpSp>
      <p:grpSp>
        <p:nvGrpSpPr>
          <p:cNvPr id="54" name="Group 22"/>
          <p:cNvGrpSpPr/>
          <p:nvPr/>
        </p:nvGrpSpPr>
        <p:grpSpPr>
          <a:xfrm>
            <a:off x="4833946" y="4551459"/>
            <a:ext cx="2549181" cy="1082519"/>
            <a:chOff x="1762632" y="1197195"/>
            <a:chExt cx="2549181" cy="1082518"/>
          </a:xfrm>
        </p:grpSpPr>
        <p:sp>
          <p:nvSpPr>
            <p:cNvPr id="55" name="TextBox 23"/>
            <p:cNvSpPr txBox="1"/>
            <p:nvPr/>
          </p:nvSpPr>
          <p:spPr>
            <a:xfrm>
              <a:off x="1762632" y="1197195"/>
              <a:ext cx="2549181" cy="388226"/>
            </a:xfrm>
            <a:prstGeom prst="rect">
              <a:avLst/>
            </a:prstGeom>
            <a:noFill/>
          </p:spPr>
          <p:txBody>
            <a:bodyPr wrap="none" lIns="0" tIns="0" rIns="0" bIns="0" anchor="b" anchorCtr="1">
              <a:normAutofit/>
            </a:bodyPr>
            <a:lstStyle/>
            <a:p>
              <a:pPr algn="ctr"/>
              <a:r>
                <a:rPr lang="zh-CN" altLang="en-US" sz="2135" b="1" dirty="0">
                  <a:solidFill>
                    <a:schemeClr val="tx1"/>
                  </a:solidFill>
                  <a:latin typeface="Source Han Serif SC" panose="02020400000000000000" pitchFamily="18" charset="-122"/>
                  <a:ea typeface="Source Han Serif SC" panose="02020400000000000000" pitchFamily="18" charset="-122"/>
                  <a:sym typeface="Source Han Serif SC" panose="02020400000000000000" pitchFamily="18" charset="-122"/>
                </a:rPr>
                <a:t>输入、输出</a:t>
              </a:r>
              <a:endParaRPr lang="zh-CN" altLang="en-US" sz="2135" b="1" dirty="0">
                <a:solidFill>
                  <a:schemeClr val="tx1"/>
                </a:solidFill>
                <a:latin typeface="Source Han Serif SC" panose="02020400000000000000" pitchFamily="18" charset="-122"/>
                <a:ea typeface="Source Han Serif SC" panose="02020400000000000000" pitchFamily="18" charset="-122"/>
                <a:sym typeface="Source Han Serif SC" panose="02020400000000000000" pitchFamily="18" charset="-122"/>
              </a:endParaRPr>
            </a:p>
          </p:txBody>
        </p:sp>
        <p:sp>
          <p:nvSpPr>
            <p:cNvPr id="56" name="TextBox 24"/>
            <p:cNvSpPr txBox="1"/>
            <p:nvPr/>
          </p:nvSpPr>
          <p:spPr>
            <a:xfrm>
              <a:off x="1762632" y="1585420"/>
              <a:ext cx="2549181" cy="694293"/>
            </a:xfrm>
            <a:prstGeom prst="rect">
              <a:avLst/>
            </a:prstGeom>
          </p:spPr>
          <p:txBody>
            <a:bodyPr vert="horz" wrap="square" lIns="0" tIns="96000" rIns="0" bIns="0" anchor="t" anchorCtr="1">
              <a:normAutofit fontScale="90000" lnSpcReduction="20000"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400">
                  <a:solidFill>
                    <a:schemeClr val="bg1">
                      <a:lumMod val="50000"/>
                    </a:schemeClr>
                  </a:solidFill>
                  <a:latin typeface="Source Han Serif SC" panose="02020400000000000000" pitchFamily="18" charset="-122"/>
                  <a:ea typeface="Source Han Serif SC" panose="02020400000000000000" pitchFamily="18" charset="-122"/>
                  <a:sym typeface="Source Han Serif SC" panose="02020400000000000000" pitchFamily="18" charset="-122"/>
                </a:rPr>
                <a:t>prompt();</a:t>
              </a:r>
              <a:r>
                <a:rPr lang="zh-CN" altLang="en-US" sz="1400">
                  <a:solidFill>
                    <a:schemeClr val="bg1">
                      <a:lumMod val="50000"/>
                    </a:schemeClr>
                  </a:solidFill>
                  <a:latin typeface="Source Han Serif SC" panose="02020400000000000000" pitchFamily="18" charset="-122"/>
                  <a:ea typeface="Source Han Serif SC" panose="02020400000000000000" pitchFamily="18" charset="-122"/>
                  <a:sym typeface="Source Han Serif SC" panose="02020400000000000000" pitchFamily="18" charset="-122"/>
                </a:rPr>
                <a:t>输入信息</a:t>
              </a:r>
              <a:endParaRPr lang="zh-CN" altLang="en-US" sz="1400">
                <a:solidFill>
                  <a:schemeClr val="bg1">
                    <a:lumMod val="50000"/>
                  </a:schemeClr>
                </a:solidFill>
                <a:latin typeface="Source Han Serif SC" panose="02020400000000000000" pitchFamily="18" charset="-122"/>
                <a:ea typeface="Source Han Serif SC" panose="02020400000000000000" pitchFamily="18" charset="-122"/>
                <a:sym typeface="Source Han Serif SC" panose="02020400000000000000" pitchFamily="18" charset="-122"/>
              </a:endParaRPr>
            </a:p>
            <a:p>
              <a:pPr>
                <a:lnSpc>
                  <a:spcPct val="120000"/>
                </a:lnSpc>
              </a:pPr>
              <a:r>
                <a:rPr lang="en-US" altLang="zh-CN" sz="1400">
                  <a:solidFill>
                    <a:schemeClr val="bg1">
                      <a:lumMod val="50000"/>
                    </a:schemeClr>
                  </a:solidFill>
                  <a:latin typeface="Source Han Serif SC" panose="02020400000000000000" pitchFamily="18" charset="-122"/>
                  <a:ea typeface="Source Han Serif SC" panose="02020400000000000000" pitchFamily="18" charset="-122"/>
                  <a:sym typeface="Source Han Serif SC" panose="02020400000000000000" pitchFamily="18" charset="-122"/>
                </a:rPr>
                <a:t>alert();</a:t>
              </a:r>
              <a:r>
                <a:rPr lang="zh-CN" altLang="en-US" sz="1400">
                  <a:solidFill>
                    <a:schemeClr val="bg1">
                      <a:lumMod val="50000"/>
                    </a:schemeClr>
                  </a:solidFill>
                  <a:latin typeface="Source Han Serif SC" panose="02020400000000000000" pitchFamily="18" charset="-122"/>
                  <a:ea typeface="Source Han Serif SC" panose="02020400000000000000" pitchFamily="18" charset="-122"/>
                  <a:sym typeface="Source Han Serif SC" panose="02020400000000000000" pitchFamily="18" charset="-122"/>
                </a:rPr>
                <a:t>警告框输出</a:t>
              </a:r>
              <a:endParaRPr lang="zh-CN" altLang="en-US" sz="1400">
                <a:solidFill>
                  <a:schemeClr val="bg1">
                    <a:lumMod val="50000"/>
                  </a:schemeClr>
                </a:solidFill>
                <a:latin typeface="Source Han Serif SC" panose="02020400000000000000" pitchFamily="18" charset="-122"/>
                <a:ea typeface="Source Han Serif SC" panose="02020400000000000000" pitchFamily="18" charset="-122"/>
                <a:sym typeface="Source Han Serif SC" panose="02020400000000000000" pitchFamily="18" charset="-122"/>
              </a:endParaRPr>
            </a:p>
            <a:p>
              <a:pPr>
                <a:lnSpc>
                  <a:spcPct val="120000"/>
                </a:lnSpc>
              </a:pPr>
              <a:r>
                <a:rPr lang="en-US" altLang="zh-CN" sz="1400">
                  <a:solidFill>
                    <a:schemeClr val="bg1">
                      <a:lumMod val="50000"/>
                    </a:schemeClr>
                  </a:solidFill>
                  <a:latin typeface="Source Han Serif SC" panose="02020400000000000000" pitchFamily="18" charset="-122"/>
                  <a:ea typeface="Source Han Serif SC" panose="02020400000000000000" pitchFamily="18" charset="-122"/>
                  <a:sym typeface="Source Han Serif SC" panose="02020400000000000000" pitchFamily="18" charset="-122"/>
                </a:rPr>
                <a:t>console.log()</a:t>
              </a:r>
              <a:r>
                <a:rPr lang="zh-CN" altLang="en-US" sz="1400">
                  <a:solidFill>
                    <a:schemeClr val="bg1">
                      <a:lumMod val="50000"/>
                    </a:schemeClr>
                  </a:solidFill>
                  <a:latin typeface="Source Han Serif SC" panose="02020400000000000000" pitchFamily="18" charset="-122"/>
                  <a:ea typeface="Source Han Serif SC" panose="02020400000000000000" pitchFamily="18" charset="-122"/>
                  <a:sym typeface="Source Han Serif SC" panose="02020400000000000000" pitchFamily="18" charset="-122"/>
                </a:rPr>
                <a:t>控制台输出</a:t>
              </a:r>
              <a:endParaRPr lang="zh-CN" altLang="en-US" sz="1400">
                <a:solidFill>
                  <a:schemeClr val="bg1">
                    <a:lumMod val="50000"/>
                  </a:schemeClr>
                </a:solidFill>
                <a:latin typeface="Source Han Serif SC" panose="02020400000000000000" pitchFamily="18" charset="-122"/>
                <a:ea typeface="Source Han Serif SC" panose="02020400000000000000" pitchFamily="18" charset="-122"/>
                <a:sym typeface="Source Han Serif SC" panose="02020400000000000000" pitchFamily="18" charset="-122"/>
              </a:endParaRPr>
            </a:p>
          </p:txBody>
        </p:sp>
      </p:grpSp>
      <p:grpSp>
        <p:nvGrpSpPr>
          <p:cNvPr id="57" name="Group 25"/>
          <p:cNvGrpSpPr/>
          <p:nvPr/>
        </p:nvGrpSpPr>
        <p:grpSpPr>
          <a:xfrm>
            <a:off x="9492369" y="4869470"/>
            <a:ext cx="2262955" cy="847703"/>
            <a:chOff x="9305653" y="3302983"/>
            <a:chExt cx="2262955" cy="847702"/>
          </a:xfrm>
        </p:grpSpPr>
        <p:sp>
          <p:nvSpPr>
            <p:cNvPr id="58" name="TextBox 26"/>
            <p:cNvSpPr txBox="1"/>
            <p:nvPr/>
          </p:nvSpPr>
          <p:spPr>
            <a:xfrm>
              <a:off x="9305653" y="3302983"/>
              <a:ext cx="2262955" cy="291403"/>
            </a:xfrm>
            <a:prstGeom prst="rect">
              <a:avLst/>
            </a:prstGeom>
            <a:noFill/>
          </p:spPr>
          <p:txBody>
            <a:bodyPr wrap="none" lIns="384000" tIns="0" rIns="0" bIns="0" anchor="b" anchorCtr="0">
              <a:normAutofit fontScale="92500" lnSpcReduction="10000"/>
            </a:bodyPr>
            <a:lstStyle/>
            <a:p>
              <a:r>
                <a:rPr lang="zh-CN" altLang="en-US" sz="2135" b="1" dirty="0">
                  <a:solidFill>
                    <a:schemeClr val="tx1"/>
                  </a:solidFill>
                  <a:latin typeface="Source Han Serif SC" panose="02020400000000000000" pitchFamily="18" charset="-122"/>
                  <a:ea typeface="Source Han Serif SC" panose="02020400000000000000" pitchFamily="18" charset="-122"/>
                  <a:sym typeface="Source Han Serif SC" panose="02020400000000000000" pitchFamily="18" charset="-122"/>
                </a:rPr>
                <a:t>变量</a:t>
              </a:r>
              <a:endParaRPr lang="zh-CN" altLang="en-US" sz="2135" b="1" dirty="0">
                <a:solidFill>
                  <a:schemeClr val="tx1"/>
                </a:solidFill>
                <a:latin typeface="Source Han Serif SC" panose="02020400000000000000" pitchFamily="18" charset="-122"/>
                <a:ea typeface="Source Han Serif SC" panose="02020400000000000000" pitchFamily="18" charset="-122"/>
                <a:sym typeface="Source Han Serif SC" panose="02020400000000000000" pitchFamily="18" charset="-122"/>
              </a:endParaRPr>
            </a:p>
          </p:txBody>
        </p:sp>
        <p:sp>
          <p:nvSpPr>
            <p:cNvPr id="59" name="TextBox 27"/>
            <p:cNvSpPr txBox="1"/>
            <p:nvPr/>
          </p:nvSpPr>
          <p:spPr>
            <a:xfrm>
              <a:off x="9305653" y="3594387"/>
              <a:ext cx="2262955" cy="556298"/>
            </a:xfrm>
            <a:prstGeom prst="rect">
              <a:avLst/>
            </a:prstGeom>
          </p:spPr>
          <p:txBody>
            <a:bodyPr vert="horz" wrap="square" lIns="384000" tIns="96000" rIns="0" bIns="0" anchor="t" anchorCtr="0">
              <a:normAutofit lnSpcReduction="20000"/>
            </a:bodyPr>
            <a:lstStyle/>
            <a:p>
              <a:pPr algn="l">
                <a:lnSpc>
                  <a:spcPct val="120000"/>
                </a:lnSpc>
              </a:pPr>
              <a:r>
                <a:rPr lang="zh-CN" altLang="en-US" sz="1400">
                  <a:solidFill>
                    <a:schemeClr val="bg1">
                      <a:lumMod val="50000"/>
                    </a:schemeClr>
                  </a:solidFill>
                  <a:latin typeface="Source Han Serif SC" panose="02020400000000000000" pitchFamily="18" charset="-122"/>
                  <a:ea typeface="Source Han Serif SC" panose="02020400000000000000" pitchFamily="18" charset="-122"/>
                  <a:sym typeface="Source Han Serif SC" panose="02020400000000000000" pitchFamily="18" charset="-122"/>
                </a:rPr>
                <a:t>在存储空间中找个空间存储数据</a:t>
              </a:r>
              <a:endParaRPr lang="zh-CN" altLang="en-US" sz="1400">
                <a:solidFill>
                  <a:schemeClr val="bg1">
                    <a:lumMod val="50000"/>
                  </a:schemeClr>
                </a:solidFill>
                <a:latin typeface="Source Han Serif SC" panose="02020400000000000000" pitchFamily="18" charset="-122"/>
                <a:ea typeface="Source Han Serif SC" panose="02020400000000000000" pitchFamily="18" charset="-122"/>
                <a:sym typeface="Source Han Serif SC" panose="02020400000000000000" pitchFamily="18" charset="-122"/>
              </a:endParaRPr>
            </a:p>
          </p:txBody>
        </p:sp>
      </p:grpSp>
      <p:grpSp>
        <p:nvGrpSpPr>
          <p:cNvPr id="60" name="Group 28"/>
          <p:cNvGrpSpPr/>
          <p:nvPr/>
        </p:nvGrpSpPr>
        <p:grpSpPr>
          <a:xfrm>
            <a:off x="-338653" y="4869470"/>
            <a:ext cx="3086550" cy="1033145"/>
            <a:chOff x="8482058" y="3302983"/>
            <a:chExt cx="3086550" cy="1033144"/>
          </a:xfrm>
        </p:grpSpPr>
        <p:sp>
          <p:nvSpPr>
            <p:cNvPr id="61" name="TextBox 29"/>
            <p:cNvSpPr txBox="1"/>
            <p:nvPr/>
          </p:nvSpPr>
          <p:spPr>
            <a:xfrm>
              <a:off x="9305653" y="3302983"/>
              <a:ext cx="2262955" cy="291403"/>
            </a:xfrm>
            <a:prstGeom prst="rect">
              <a:avLst/>
            </a:prstGeom>
            <a:noFill/>
          </p:spPr>
          <p:txBody>
            <a:bodyPr wrap="none" lIns="0" tIns="0" rIns="384000" bIns="0" anchor="ctr" anchorCtr="0">
              <a:normAutofit fontScale="92500" lnSpcReduction="10000"/>
            </a:bodyPr>
            <a:lstStyle/>
            <a:p>
              <a:pPr algn="r"/>
              <a:r>
                <a:rPr lang="en-US" altLang="zh-CN" sz="2135" b="1">
                  <a:solidFill>
                    <a:schemeClr val="tx1"/>
                  </a:solidFill>
                  <a:latin typeface="Source Han Serif SC" panose="02020400000000000000" pitchFamily="18" charset="-122"/>
                  <a:ea typeface="Source Han Serif SC" panose="02020400000000000000" pitchFamily="18" charset="-122"/>
                  <a:sym typeface="Source Han Serif SC" panose="02020400000000000000" pitchFamily="18" charset="-122"/>
                </a:rPr>
                <a:t>js</a:t>
              </a:r>
              <a:r>
                <a:rPr lang="zh-CN" altLang="en-US" sz="2135" b="1">
                  <a:solidFill>
                    <a:schemeClr val="tx1"/>
                  </a:solidFill>
                  <a:latin typeface="Source Han Serif SC" panose="02020400000000000000" pitchFamily="18" charset="-122"/>
                  <a:ea typeface="Source Han Serif SC" panose="02020400000000000000" pitchFamily="18" charset="-122"/>
                  <a:sym typeface="Source Han Serif SC" panose="02020400000000000000" pitchFamily="18" charset="-122"/>
                </a:rPr>
                <a:t>的引入方式</a:t>
              </a:r>
              <a:endParaRPr lang="zh-CN" altLang="en-US" sz="2135" b="1">
                <a:solidFill>
                  <a:schemeClr val="tx1"/>
                </a:solidFill>
                <a:latin typeface="Source Han Serif SC" panose="02020400000000000000" pitchFamily="18" charset="-122"/>
                <a:ea typeface="Source Han Serif SC" panose="02020400000000000000" pitchFamily="18" charset="-122"/>
                <a:sym typeface="Source Han Serif SC" panose="02020400000000000000" pitchFamily="18" charset="-122"/>
              </a:endParaRPr>
            </a:p>
          </p:txBody>
        </p:sp>
        <p:sp>
          <p:nvSpPr>
            <p:cNvPr id="62" name="TextBox 30"/>
            <p:cNvSpPr txBox="1"/>
            <p:nvPr/>
          </p:nvSpPr>
          <p:spPr>
            <a:xfrm>
              <a:off x="8482058" y="3779868"/>
              <a:ext cx="2567940" cy="556259"/>
            </a:xfrm>
            <a:prstGeom prst="rect">
              <a:avLst/>
            </a:prstGeom>
          </p:spPr>
          <p:txBody>
            <a:bodyPr vert="horz" wrap="square" lIns="0" tIns="0" rIns="384000" bIns="0" anchor="ctr" anchorCtr="0"/>
            <a:lstStyle/>
            <a:p>
              <a:pPr algn="r">
                <a:lnSpc>
                  <a:spcPct val="120000"/>
                </a:lnSpc>
              </a:pPr>
              <a:r>
                <a:rPr lang="en-US" altLang="zh-CN" sz="1400">
                  <a:solidFill>
                    <a:schemeClr val="bg1">
                      <a:lumMod val="50000"/>
                    </a:schemeClr>
                  </a:solidFill>
                  <a:latin typeface="Source Han Serif SC" panose="02020400000000000000" pitchFamily="18" charset="-122"/>
                  <a:ea typeface="Source Han Serif SC" panose="02020400000000000000" pitchFamily="18" charset="-122"/>
                  <a:sym typeface="Source Han Serif SC" panose="02020400000000000000" pitchFamily="18" charset="-122"/>
                </a:rPr>
                <a:t>1</a:t>
              </a:r>
              <a:r>
                <a:rPr lang="zh-CN" altLang="en-US" sz="1400">
                  <a:solidFill>
                    <a:schemeClr val="bg1">
                      <a:lumMod val="50000"/>
                    </a:schemeClr>
                  </a:solidFill>
                  <a:latin typeface="Source Han Serif SC" panose="02020400000000000000" pitchFamily="18" charset="-122"/>
                  <a:ea typeface="Source Han Serif SC" panose="02020400000000000000" pitchFamily="18" charset="-122"/>
                  <a:sym typeface="Source Han Serif SC" panose="02020400000000000000" pitchFamily="18" charset="-122"/>
                </a:rPr>
                <a:t>、行内</a:t>
              </a:r>
              <a:r>
                <a:rPr lang="en-US" altLang="zh-CN" sz="1400">
                  <a:solidFill>
                    <a:schemeClr val="bg1">
                      <a:lumMod val="50000"/>
                    </a:schemeClr>
                  </a:solidFill>
                  <a:latin typeface="Source Han Serif SC" panose="02020400000000000000" pitchFamily="18" charset="-122"/>
                  <a:ea typeface="Source Han Serif SC" panose="02020400000000000000" pitchFamily="18" charset="-122"/>
                  <a:sym typeface="Source Han Serif SC" panose="02020400000000000000" pitchFamily="18" charset="-122"/>
                </a:rPr>
                <a:t>js</a:t>
              </a:r>
              <a:endParaRPr lang="zh-CN" altLang="en-US" sz="1400">
                <a:solidFill>
                  <a:schemeClr val="bg1">
                    <a:lumMod val="50000"/>
                  </a:schemeClr>
                </a:solidFill>
                <a:latin typeface="Source Han Serif SC" panose="02020400000000000000" pitchFamily="18" charset="-122"/>
                <a:ea typeface="Source Han Serif SC" panose="02020400000000000000" pitchFamily="18" charset="-122"/>
                <a:sym typeface="Source Han Serif SC" panose="02020400000000000000" pitchFamily="18" charset="-122"/>
              </a:endParaRPr>
            </a:p>
            <a:p>
              <a:pPr algn="r">
                <a:lnSpc>
                  <a:spcPct val="120000"/>
                </a:lnSpc>
              </a:pPr>
              <a:r>
                <a:rPr lang="en-US" altLang="zh-CN" sz="1400">
                  <a:solidFill>
                    <a:schemeClr val="bg1">
                      <a:lumMod val="50000"/>
                    </a:schemeClr>
                  </a:solidFill>
                  <a:latin typeface="Source Han Serif SC" panose="02020400000000000000" pitchFamily="18" charset="-122"/>
                  <a:ea typeface="Source Han Serif SC" panose="02020400000000000000" pitchFamily="18" charset="-122"/>
                  <a:sym typeface="Source Han Serif SC" panose="02020400000000000000" pitchFamily="18" charset="-122"/>
                </a:rPr>
                <a:t>2</a:t>
              </a:r>
              <a:r>
                <a:rPr lang="zh-CN" altLang="en-US" sz="1400">
                  <a:solidFill>
                    <a:schemeClr val="bg1">
                      <a:lumMod val="50000"/>
                    </a:schemeClr>
                  </a:solidFill>
                  <a:latin typeface="Source Han Serif SC" panose="02020400000000000000" pitchFamily="18" charset="-122"/>
                  <a:ea typeface="Source Han Serif SC" panose="02020400000000000000" pitchFamily="18" charset="-122"/>
                  <a:sym typeface="Source Han Serif SC" panose="02020400000000000000" pitchFamily="18" charset="-122"/>
                </a:rPr>
                <a:t>、内部</a:t>
              </a:r>
              <a:r>
                <a:rPr lang="en-US" altLang="zh-CN" sz="1400">
                  <a:solidFill>
                    <a:schemeClr val="bg1">
                      <a:lumMod val="50000"/>
                    </a:schemeClr>
                  </a:solidFill>
                  <a:latin typeface="Source Han Serif SC" panose="02020400000000000000" pitchFamily="18" charset="-122"/>
                  <a:ea typeface="Source Han Serif SC" panose="02020400000000000000" pitchFamily="18" charset="-122"/>
                  <a:sym typeface="Source Han Serif SC" panose="02020400000000000000" pitchFamily="18" charset="-122"/>
                </a:rPr>
                <a:t>js</a:t>
              </a:r>
              <a:endParaRPr lang="zh-CN" altLang="en-US" sz="1400">
                <a:solidFill>
                  <a:schemeClr val="bg1">
                    <a:lumMod val="50000"/>
                  </a:schemeClr>
                </a:solidFill>
                <a:latin typeface="Source Han Serif SC" panose="02020400000000000000" pitchFamily="18" charset="-122"/>
                <a:ea typeface="Source Han Serif SC" panose="02020400000000000000" pitchFamily="18" charset="-122"/>
                <a:sym typeface="Source Han Serif SC" panose="02020400000000000000" pitchFamily="18" charset="-122"/>
              </a:endParaRPr>
            </a:p>
            <a:p>
              <a:pPr algn="r">
                <a:lnSpc>
                  <a:spcPct val="120000"/>
                </a:lnSpc>
              </a:pPr>
              <a:r>
                <a:rPr lang="en-US" altLang="zh-CN" sz="1400">
                  <a:solidFill>
                    <a:schemeClr val="bg1">
                      <a:lumMod val="50000"/>
                    </a:schemeClr>
                  </a:solidFill>
                  <a:latin typeface="Source Han Serif SC" panose="02020400000000000000" pitchFamily="18" charset="-122"/>
                  <a:ea typeface="Source Han Serif SC" panose="02020400000000000000" pitchFamily="18" charset="-122"/>
                  <a:sym typeface="Source Han Serif SC" panose="02020400000000000000" pitchFamily="18" charset="-122"/>
                </a:rPr>
                <a:t>3</a:t>
              </a:r>
              <a:r>
                <a:rPr lang="zh-CN" altLang="en-US" sz="1400">
                  <a:solidFill>
                    <a:schemeClr val="bg1">
                      <a:lumMod val="50000"/>
                    </a:schemeClr>
                  </a:solidFill>
                  <a:latin typeface="Source Han Serif SC" panose="02020400000000000000" pitchFamily="18" charset="-122"/>
                  <a:ea typeface="Source Han Serif SC" panose="02020400000000000000" pitchFamily="18" charset="-122"/>
                  <a:sym typeface="Source Han Serif SC" panose="02020400000000000000" pitchFamily="18" charset="-122"/>
                </a:rPr>
                <a:t>、外部</a:t>
              </a:r>
              <a:r>
                <a:rPr lang="en-US" altLang="zh-CN" sz="1400">
                  <a:solidFill>
                    <a:schemeClr val="bg1">
                      <a:lumMod val="50000"/>
                    </a:schemeClr>
                  </a:solidFill>
                  <a:latin typeface="Source Han Serif SC" panose="02020400000000000000" pitchFamily="18" charset="-122"/>
                  <a:ea typeface="Source Han Serif SC" panose="02020400000000000000" pitchFamily="18" charset="-122"/>
                  <a:sym typeface="Source Han Serif SC" panose="02020400000000000000" pitchFamily="18" charset="-122"/>
                </a:rPr>
                <a:t>js</a:t>
              </a:r>
              <a:endParaRPr lang="en-US" altLang="zh-CN" sz="1400">
                <a:solidFill>
                  <a:schemeClr val="bg1">
                    <a:lumMod val="50000"/>
                  </a:schemeClr>
                </a:solidFill>
                <a:latin typeface="Source Han Serif SC" panose="02020400000000000000" pitchFamily="18" charset="-122"/>
                <a:ea typeface="Source Han Serif SC" panose="02020400000000000000" pitchFamily="18" charset="-122"/>
                <a:sym typeface="Source Han Serif SC" panose="02020400000000000000" pitchFamily="18" charset="-122"/>
              </a:endParaRPr>
            </a:p>
          </p:txBody>
        </p:sp>
      </p:grpSp>
      <p:grpSp>
        <p:nvGrpSpPr>
          <p:cNvPr id="63" name="Group 35"/>
          <p:cNvGrpSpPr/>
          <p:nvPr/>
        </p:nvGrpSpPr>
        <p:grpSpPr>
          <a:xfrm>
            <a:off x="2455117" y="2577043"/>
            <a:ext cx="2262955" cy="847703"/>
            <a:chOff x="9305653" y="3302983"/>
            <a:chExt cx="2262955" cy="847702"/>
          </a:xfrm>
        </p:grpSpPr>
        <p:sp>
          <p:nvSpPr>
            <p:cNvPr id="64" name="TextBox 36"/>
            <p:cNvSpPr txBox="1"/>
            <p:nvPr/>
          </p:nvSpPr>
          <p:spPr>
            <a:xfrm>
              <a:off x="9305653" y="3302983"/>
              <a:ext cx="2262955" cy="291403"/>
            </a:xfrm>
            <a:prstGeom prst="rect">
              <a:avLst/>
            </a:prstGeom>
            <a:noFill/>
          </p:spPr>
          <p:txBody>
            <a:bodyPr wrap="none" lIns="384000" tIns="0" rIns="0" bIns="0" anchor="b" anchorCtr="0">
              <a:normAutofit fontScale="92500" lnSpcReduction="10000"/>
            </a:bodyPr>
            <a:lstStyle/>
            <a:p>
              <a:r>
                <a:rPr lang="zh-CN" altLang="en-US" sz="2135" b="1" dirty="0">
                  <a:solidFill>
                    <a:schemeClr val="tx1"/>
                  </a:solidFill>
                  <a:latin typeface="Source Han Serif SC" panose="02020400000000000000" pitchFamily="18" charset="-122"/>
                  <a:ea typeface="Source Han Serif SC" panose="02020400000000000000" pitchFamily="18" charset="-122"/>
                  <a:sym typeface="Source Han Serif SC" panose="02020400000000000000" pitchFamily="18" charset="-122"/>
                </a:rPr>
                <a:t>什么是</a:t>
              </a:r>
              <a:r>
                <a:rPr lang="en-US" altLang="zh-CN" sz="2135" b="1" dirty="0">
                  <a:solidFill>
                    <a:schemeClr val="tx1"/>
                  </a:solidFill>
                  <a:latin typeface="Source Han Serif SC" panose="02020400000000000000" pitchFamily="18" charset="-122"/>
                  <a:ea typeface="Source Han Serif SC" panose="02020400000000000000" pitchFamily="18" charset="-122"/>
                  <a:sym typeface="Source Han Serif SC" panose="02020400000000000000" pitchFamily="18" charset="-122"/>
                </a:rPr>
                <a:t>js</a:t>
              </a:r>
              <a:r>
                <a:rPr lang="zh-CN" altLang="en-US" sz="2135" b="1" dirty="0">
                  <a:solidFill>
                    <a:schemeClr val="tx1"/>
                  </a:solidFill>
                  <a:latin typeface="Source Han Serif SC" panose="02020400000000000000" pitchFamily="18" charset="-122"/>
                  <a:ea typeface="Source Han Serif SC" panose="02020400000000000000" pitchFamily="18" charset="-122"/>
                  <a:sym typeface="Source Han Serif SC" panose="02020400000000000000" pitchFamily="18" charset="-122"/>
                </a:rPr>
                <a:t>？</a:t>
              </a:r>
              <a:endParaRPr lang="zh-CN" altLang="en-US" sz="2135" b="1" dirty="0">
                <a:solidFill>
                  <a:schemeClr val="tx1"/>
                </a:solidFill>
                <a:latin typeface="Source Han Serif SC" panose="02020400000000000000" pitchFamily="18" charset="-122"/>
                <a:ea typeface="Source Han Serif SC" panose="02020400000000000000" pitchFamily="18" charset="-122"/>
                <a:sym typeface="Source Han Serif SC" panose="02020400000000000000" pitchFamily="18" charset="-122"/>
              </a:endParaRPr>
            </a:p>
          </p:txBody>
        </p:sp>
        <p:sp>
          <p:nvSpPr>
            <p:cNvPr id="65" name="TextBox 37"/>
            <p:cNvSpPr txBox="1"/>
            <p:nvPr/>
          </p:nvSpPr>
          <p:spPr>
            <a:xfrm>
              <a:off x="9305653" y="3594387"/>
              <a:ext cx="2262955" cy="556298"/>
            </a:xfrm>
            <a:prstGeom prst="rect">
              <a:avLst/>
            </a:prstGeom>
          </p:spPr>
          <p:txBody>
            <a:bodyPr vert="horz" wrap="square" lIns="384000" tIns="96000" rIns="0" bIns="0" anchor="t" anchorCtr="0">
              <a:normAutofit lnSpcReduction="20000"/>
            </a:bodyPr>
            <a:lstStyle/>
            <a:p>
              <a:pPr algn="l">
                <a:lnSpc>
                  <a:spcPct val="120000"/>
                </a:lnSpc>
              </a:pPr>
              <a:r>
                <a:rPr lang="zh-CN" altLang="en-US" sz="1400">
                  <a:solidFill>
                    <a:schemeClr val="bg1">
                      <a:lumMod val="50000"/>
                    </a:schemeClr>
                  </a:solidFill>
                  <a:latin typeface="Source Han Serif SC" panose="02020400000000000000" pitchFamily="18" charset="-122"/>
                  <a:ea typeface="Source Han Serif SC" panose="02020400000000000000" pitchFamily="18" charset="-122"/>
                  <a:sym typeface="Source Han Serif SC" panose="02020400000000000000" pitchFamily="18" charset="-122"/>
                </a:rPr>
                <a:t>基于对象的，解释型</a:t>
              </a:r>
              <a:r>
                <a:rPr lang="zh-CN" altLang="en-US" sz="1400">
                  <a:solidFill>
                    <a:schemeClr val="bg1">
                      <a:lumMod val="50000"/>
                    </a:schemeClr>
                  </a:solidFill>
                  <a:latin typeface="Source Han Serif SC" panose="02020400000000000000" pitchFamily="18" charset="-122"/>
                  <a:ea typeface="Source Han Serif SC" panose="02020400000000000000" pitchFamily="18" charset="-122"/>
                  <a:sym typeface="Source Han Serif SC" panose="02020400000000000000" pitchFamily="18" charset="-122"/>
                </a:rPr>
                <a:t>脚本编程语言）</a:t>
              </a:r>
              <a:endParaRPr lang="zh-CN" altLang="en-US" sz="1400">
                <a:solidFill>
                  <a:schemeClr val="bg1">
                    <a:lumMod val="50000"/>
                  </a:schemeClr>
                </a:solidFill>
                <a:latin typeface="Source Han Serif SC" panose="02020400000000000000" pitchFamily="18" charset="-122"/>
                <a:ea typeface="Source Han Serif SC" panose="02020400000000000000" pitchFamily="18" charset="-122"/>
                <a:sym typeface="Source Han Serif SC" panose="02020400000000000000" pitchFamily="18" charset="-122"/>
              </a:endParaRPr>
            </a:p>
          </p:txBody>
        </p:sp>
      </p:grpSp>
      <p:grpSp>
        <p:nvGrpSpPr>
          <p:cNvPr id="66" name="Group 38"/>
          <p:cNvGrpSpPr/>
          <p:nvPr/>
        </p:nvGrpSpPr>
        <p:grpSpPr>
          <a:xfrm>
            <a:off x="7050405" y="1704340"/>
            <a:ext cx="2514600" cy="2157730"/>
            <a:chOff x="9054213" y="3302983"/>
            <a:chExt cx="2514396" cy="847702"/>
          </a:xfrm>
        </p:grpSpPr>
        <p:sp>
          <p:nvSpPr>
            <p:cNvPr id="67" name="TextBox 39"/>
            <p:cNvSpPr txBox="1"/>
            <p:nvPr/>
          </p:nvSpPr>
          <p:spPr>
            <a:xfrm>
              <a:off x="9305653" y="3302983"/>
              <a:ext cx="2262955" cy="291403"/>
            </a:xfrm>
            <a:prstGeom prst="rect">
              <a:avLst/>
            </a:prstGeom>
            <a:noFill/>
          </p:spPr>
          <p:txBody>
            <a:bodyPr wrap="none" lIns="0" tIns="0" rIns="384000" bIns="0" anchor="ctr" anchorCtr="0">
              <a:normAutofit/>
            </a:bodyPr>
            <a:lstStyle/>
            <a:p>
              <a:pPr algn="r"/>
              <a:r>
                <a:rPr lang="zh-CN" altLang="en-US" sz="2135" b="1">
                  <a:solidFill>
                    <a:schemeClr val="tx1"/>
                  </a:solidFill>
                  <a:latin typeface="Source Han Serif SC" panose="02020400000000000000" pitchFamily="18" charset="-122"/>
                  <a:ea typeface="Source Han Serif SC" panose="02020400000000000000" pitchFamily="18" charset="-122"/>
                  <a:sym typeface="Source Han Serif SC" panose="02020400000000000000" pitchFamily="18" charset="-122"/>
                </a:rPr>
                <a:t>变量的命名规则</a:t>
              </a:r>
              <a:endParaRPr lang="zh-CN" altLang="en-US" sz="2135" b="1">
                <a:solidFill>
                  <a:schemeClr val="tx1"/>
                </a:solidFill>
                <a:latin typeface="Source Han Serif SC" panose="02020400000000000000" pitchFamily="18" charset="-122"/>
                <a:ea typeface="Source Han Serif SC" panose="02020400000000000000" pitchFamily="18" charset="-122"/>
                <a:sym typeface="Source Han Serif SC" panose="02020400000000000000" pitchFamily="18" charset="-122"/>
              </a:endParaRPr>
            </a:p>
          </p:txBody>
        </p:sp>
        <p:sp>
          <p:nvSpPr>
            <p:cNvPr id="68" name="TextBox 40"/>
            <p:cNvSpPr txBox="1"/>
            <p:nvPr/>
          </p:nvSpPr>
          <p:spPr>
            <a:xfrm>
              <a:off x="9054213" y="3499067"/>
              <a:ext cx="2514396" cy="651618"/>
            </a:xfrm>
            <a:prstGeom prst="rect">
              <a:avLst/>
            </a:prstGeom>
          </p:spPr>
          <p:txBody>
            <a:bodyPr vert="horz" wrap="square" lIns="0" tIns="0" rIns="384000" bIns="0" anchor="ctr" anchorCtr="0">
              <a:normAutofit lnSpcReduction="10000"/>
            </a:bodyPr>
            <a:lstStyle/>
            <a:p>
              <a:pPr algn="r">
                <a:lnSpc>
                  <a:spcPct val="120000"/>
                </a:lnSpc>
              </a:pPr>
              <a:r>
                <a:rPr lang="en-US" altLang="zh-CN" sz="1400">
                  <a:solidFill>
                    <a:schemeClr val="bg1">
                      <a:lumMod val="50000"/>
                    </a:schemeClr>
                  </a:solidFill>
                  <a:latin typeface="Source Han Serif SC" panose="02020400000000000000" pitchFamily="18" charset="-122"/>
                  <a:ea typeface="Source Han Serif SC" panose="02020400000000000000" pitchFamily="18" charset="-122"/>
                  <a:sym typeface="Source Han Serif SC" panose="02020400000000000000" pitchFamily="18" charset="-122"/>
                </a:rPr>
                <a:t>1</a:t>
              </a:r>
              <a:r>
                <a:rPr lang="zh-CN" altLang="en-US" sz="1400">
                  <a:solidFill>
                    <a:schemeClr val="bg1">
                      <a:lumMod val="50000"/>
                    </a:schemeClr>
                  </a:solidFill>
                  <a:latin typeface="Source Han Serif SC" panose="02020400000000000000" pitchFamily="18" charset="-122"/>
                  <a:ea typeface="Source Han Serif SC" panose="02020400000000000000" pitchFamily="18" charset="-122"/>
                  <a:sym typeface="Source Han Serif SC" panose="02020400000000000000" pitchFamily="18" charset="-122"/>
                </a:rPr>
                <a:t>、严格区分大小写 </a:t>
              </a:r>
              <a:endParaRPr lang="zh-CN" altLang="en-US" sz="1400">
                <a:solidFill>
                  <a:schemeClr val="bg1">
                    <a:lumMod val="50000"/>
                  </a:schemeClr>
                </a:solidFill>
                <a:latin typeface="Source Han Serif SC" panose="02020400000000000000" pitchFamily="18" charset="-122"/>
                <a:ea typeface="Source Han Serif SC" panose="02020400000000000000" pitchFamily="18" charset="-122"/>
                <a:sym typeface="Source Han Serif SC" panose="02020400000000000000" pitchFamily="18" charset="-122"/>
              </a:endParaRPr>
            </a:p>
            <a:p>
              <a:pPr algn="r">
                <a:lnSpc>
                  <a:spcPct val="120000"/>
                </a:lnSpc>
              </a:pPr>
              <a:r>
                <a:rPr lang="en-US" altLang="zh-CN" sz="1400">
                  <a:solidFill>
                    <a:schemeClr val="bg1">
                      <a:lumMod val="50000"/>
                    </a:schemeClr>
                  </a:solidFill>
                  <a:latin typeface="Source Han Serif SC" panose="02020400000000000000" pitchFamily="18" charset="-122"/>
                  <a:ea typeface="Source Han Serif SC" panose="02020400000000000000" pitchFamily="18" charset="-122"/>
                  <a:sym typeface="Source Han Serif SC" panose="02020400000000000000" pitchFamily="18" charset="-122"/>
                </a:rPr>
                <a:t>2</a:t>
              </a:r>
              <a:r>
                <a:rPr lang="zh-CN" altLang="en-US" sz="1400">
                  <a:solidFill>
                    <a:schemeClr val="bg1">
                      <a:lumMod val="50000"/>
                    </a:schemeClr>
                  </a:solidFill>
                  <a:latin typeface="Source Han Serif SC" panose="02020400000000000000" pitchFamily="18" charset="-122"/>
                  <a:ea typeface="Source Han Serif SC" panose="02020400000000000000" pitchFamily="18" charset="-122"/>
                  <a:sym typeface="Source Han Serif SC" panose="02020400000000000000" pitchFamily="18" charset="-122"/>
                </a:rPr>
                <a:t>、</a:t>
              </a:r>
              <a:r>
                <a:rPr lang="en-US" altLang="zh-CN" sz="1400">
                  <a:solidFill>
                    <a:schemeClr val="bg1">
                      <a:lumMod val="50000"/>
                    </a:schemeClr>
                  </a:solidFill>
                  <a:latin typeface="Source Han Serif SC" panose="02020400000000000000" pitchFamily="18" charset="-122"/>
                  <a:ea typeface="Source Han Serif SC" panose="02020400000000000000" pitchFamily="18" charset="-122"/>
                  <a:sym typeface="Source Han Serif SC" panose="02020400000000000000" pitchFamily="18" charset="-122"/>
                </a:rPr>
                <a:t>A-Z 0-9 $</a:t>
              </a:r>
              <a:r>
                <a:rPr lang="zh-CN" altLang="en-US" sz="1400">
                  <a:solidFill>
                    <a:schemeClr val="bg1">
                      <a:lumMod val="50000"/>
                    </a:schemeClr>
                  </a:solidFill>
                  <a:latin typeface="Source Han Serif SC" panose="02020400000000000000" pitchFamily="18" charset="-122"/>
                  <a:ea typeface="Source Han Serif SC" panose="02020400000000000000" pitchFamily="18" charset="-122"/>
                  <a:sym typeface="Source Han Serif SC" panose="02020400000000000000" pitchFamily="18" charset="-122"/>
                </a:rPr>
                <a:t>、</a:t>
              </a:r>
              <a:r>
                <a:rPr lang="en-US" altLang="zh-CN" sz="1400">
                  <a:solidFill>
                    <a:schemeClr val="bg1">
                      <a:lumMod val="50000"/>
                    </a:schemeClr>
                  </a:solidFill>
                  <a:latin typeface="Source Han Serif SC" panose="02020400000000000000" pitchFamily="18" charset="-122"/>
                  <a:ea typeface="Source Han Serif SC" panose="02020400000000000000" pitchFamily="18" charset="-122"/>
                  <a:sym typeface="Source Han Serif SC" panose="02020400000000000000" pitchFamily="18" charset="-122"/>
                </a:rPr>
                <a:t>_</a:t>
              </a:r>
              <a:endParaRPr lang="en-US" altLang="zh-CN" sz="1400">
                <a:solidFill>
                  <a:schemeClr val="bg1">
                    <a:lumMod val="50000"/>
                  </a:schemeClr>
                </a:solidFill>
                <a:latin typeface="Source Han Serif SC" panose="02020400000000000000" pitchFamily="18" charset="-122"/>
                <a:ea typeface="Source Han Serif SC" panose="02020400000000000000" pitchFamily="18" charset="-122"/>
                <a:sym typeface="Source Han Serif SC" panose="02020400000000000000" pitchFamily="18" charset="-122"/>
              </a:endParaRPr>
            </a:p>
            <a:p>
              <a:pPr algn="r">
                <a:lnSpc>
                  <a:spcPct val="120000"/>
                </a:lnSpc>
              </a:pPr>
              <a:r>
                <a:rPr lang="en-US" altLang="zh-CN" sz="1400">
                  <a:solidFill>
                    <a:schemeClr val="bg1">
                      <a:lumMod val="50000"/>
                    </a:schemeClr>
                  </a:solidFill>
                  <a:latin typeface="Source Han Serif SC" panose="02020400000000000000" pitchFamily="18" charset="-122"/>
                  <a:ea typeface="Source Han Serif SC" panose="02020400000000000000" pitchFamily="18" charset="-122"/>
                  <a:sym typeface="Source Han Serif SC" panose="02020400000000000000" pitchFamily="18" charset="-122"/>
                </a:rPr>
                <a:t>3</a:t>
              </a:r>
              <a:r>
                <a:rPr lang="zh-CN" altLang="en-US" sz="1400">
                  <a:solidFill>
                    <a:schemeClr val="bg1">
                      <a:lumMod val="50000"/>
                    </a:schemeClr>
                  </a:solidFill>
                  <a:latin typeface="Source Han Serif SC" panose="02020400000000000000" pitchFamily="18" charset="-122"/>
                  <a:ea typeface="Source Han Serif SC" panose="02020400000000000000" pitchFamily="18" charset="-122"/>
                  <a:sym typeface="Source Han Serif SC" panose="02020400000000000000" pitchFamily="18" charset="-122"/>
                </a:rPr>
                <a:t>、驼峰写法</a:t>
              </a:r>
              <a:endParaRPr lang="zh-CN" altLang="en-US" sz="1400">
                <a:solidFill>
                  <a:schemeClr val="bg1">
                    <a:lumMod val="50000"/>
                  </a:schemeClr>
                </a:solidFill>
                <a:latin typeface="Source Han Serif SC" panose="02020400000000000000" pitchFamily="18" charset="-122"/>
                <a:ea typeface="Source Han Serif SC" panose="02020400000000000000" pitchFamily="18" charset="-122"/>
                <a:sym typeface="Source Han Serif SC" panose="02020400000000000000" pitchFamily="18" charset="-122"/>
              </a:endParaRPr>
            </a:p>
            <a:p>
              <a:pPr algn="r">
                <a:lnSpc>
                  <a:spcPct val="120000"/>
                </a:lnSpc>
              </a:pPr>
              <a:r>
                <a:rPr lang="en-US" altLang="zh-CN" sz="1400">
                  <a:solidFill>
                    <a:schemeClr val="bg1">
                      <a:lumMod val="50000"/>
                    </a:schemeClr>
                  </a:solidFill>
                  <a:latin typeface="Source Han Serif SC" panose="02020400000000000000" pitchFamily="18" charset="-122"/>
                  <a:ea typeface="Source Han Serif SC" panose="02020400000000000000" pitchFamily="18" charset="-122"/>
                  <a:sym typeface="Source Han Serif SC" panose="02020400000000000000" pitchFamily="18" charset="-122"/>
                </a:rPr>
                <a:t>4</a:t>
              </a:r>
              <a:r>
                <a:rPr lang="zh-CN" altLang="en-US" sz="1400">
                  <a:solidFill>
                    <a:schemeClr val="bg1">
                      <a:lumMod val="50000"/>
                    </a:schemeClr>
                  </a:solidFill>
                  <a:latin typeface="Source Han Serif SC" panose="02020400000000000000" pitchFamily="18" charset="-122"/>
                  <a:ea typeface="Source Han Serif SC" panose="02020400000000000000" pitchFamily="18" charset="-122"/>
                  <a:sym typeface="Source Han Serif SC" panose="02020400000000000000" pitchFamily="18" charset="-122"/>
                </a:rPr>
                <a:t>、数字不能开头</a:t>
              </a:r>
              <a:endParaRPr lang="zh-CN" altLang="en-US" sz="1400">
                <a:solidFill>
                  <a:schemeClr val="bg1">
                    <a:lumMod val="50000"/>
                  </a:schemeClr>
                </a:solidFill>
                <a:latin typeface="Source Han Serif SC" panose="02020400000000000000" pitchFamily="18" charset="-122"/>
                <a:ea typeface="Source Han Serif SC" panose="02020400000000000000" pitchFamily="18" charset="-122"/>
                <a:sym typeface="Source Han Serif SC" panose="02020400000000000000" pitchFamily="18" charset="-122"/>
              </a:endParaRPr>
            </a:p>
            <a:p>
              <a:pPr algn="r">
                <a:lnSpc>
                  <a:spcPct val="120000"/>
                </a:lnSpc>
              </a:pPr>
              <a:r>
                <a:rPr lang="en-US" altLang="zh-CN" sz="1400">
                  <a:solidFill>
                    <a:schemeClr val="bg1">
                      <a:lumMod val="50000"/>
                    </a:schemeClr>
                  </a:solidFill>
                  <a:latin typeface="Source Han Serif SC" panose="02020400000000000000" pitchFamily="18" charset="-122"/>
                  <a:ea typeface="Source Han Serif SC" panose="02020400000000000000" pitchFamily="18" charset="-122"/>
                  <a:sym typeface="Source Han Serif SC" panose="02020400000000000000" pitchFamily="18" charset="-122"/>
                </a:rPr>
                <a:t>5</a:t>
              </a:r>
              <a:r>
                <a:rPr lang="zh-CN" altLang="en-US" sz="1400">
                  <a:solidFill>
                    <a:schemeClr val="bg1">
                      <a:lumMod val="50000"/>
                    </a:schemeClr>
                  </a:solidFill>
                  <a:latin typeface="Source Han Serif SC" panose="02020400000000000000" pitchFamily="18" charset="-122"/>
                  <a:ea typeface="Source Han Serif SC" panose="02020400000000000000" pitchFamily="18" charset="-122"/>
                  <a:sym typeface="Source Han Serif SC" panose="02020400000000000000" pitchFamily="18" charset="-122"/>
                </a:rPr>
                <a:t>、要有意义</a:t>
              </a:r>
              <a:endParaRPr lang="zh-CN" altLang="en-US" sz="1400">
                <a:solidFill>
                  <a:schemeClr val="bg1">
                    <a:lumMod val="50000"/>
                  </a:schemeClr>
                </a:solidFill>
                <a:latin typeface="Source Han Serif SC" panose="02020400000000000000" pitchFamily="18" charset="-122"/>
                <a:ea typeface="Source Han Serif SC" panose="02020400000000000000" pitchFamily="18" charset="-122"/>
                <a:sym typeface="Source Han Serif SC" panose="02020400000000000000" pitchFamily="18" charset="-122"/>
              </a:endParaRPr>
            </a:p>
            <a:p>
              <a:pPr algn="r">
                <a:lnSpc>
                  <a:spcPct val="120000"/>
                </a:lnSpc>
              </a:pPr>
              <a:r>
                <a:rPr lang="en-US" altLang="zh-CN" sz="1400">
                  <a:solidFill>
                    <a:schemeClr val="bg1">
                      <a:lumMod val="50000"/>
                    </a:schemeClr>
                  </a:solidFill>
                  <a:latin typeface="Source Han Serif SC" panose="02020400000000000000" pitchFamily="18" charset="-122"/>
                  <a:ea typeface="Source Han Serif SC" panose="02020400000000000000" pitchFamily="18" charset="-122"/>
                  <a:sym typeface="Source Han Serif SC" panose="02020400000000000000" pitchFamily="18" charset="-122"/>
                </a:rPr>
                <a:t>6</a:t>
              </a:r>
              <a:r>
                <a:rPr lang="zh-CN" altLang="en-US" sz="1400">
                  <a:solidFill>
                    <a:schemeClr val="bg1">
                      <a:lumMod val="50000"/>
                    </a:schemeClr>
                  </a:solidFill>
                  <a:latin typeface="Source Han Serif SC" panose="02020400000000000000" pitchFamily="18" charset="-122"/>
                  <a:ea typeface="Source Han Serif SC" panose="02020400000000000000" pitchFamily="18" charset="-122"/>
                  <a:sym typeface="Source Han Serif SC" panose="02020400000000000000" pitchFamily="18" charset="-122"/>
                </a:rPr>
                <a:t>、关键字、保留字不能用</a:t>
              </a:r>
              <a:endParaRPr lang="zh-CN" altLang="en-US" sz="1400">
                <a:solidFill>
                  <a:schemeClr val="bg1">
                    <a:lumMod val="50000"/>
                  </a:schemeClr>
                </a:solidFill>
                <a:latin typeface="Source Han Serif SC" panose="02020400000000000000" pitchFamily="18" charset="-122"/>
                <a:ea typeface="Source Han Serif SC" panose="02020400000000000000" pitchFamily="18" charset="-122"/>
                <a:sym typeface="Source Han Serif SC" panose="02020400000000000000" pitchFamily="18" charset="-122"/>
              </a:endParaRPr>
            </a:p>
          </p:txBody>
        </p:sp>
      </p:grpSp>
      <p:grpSp>
        <p:nvGrpSpPr>
          <p:cNvPr id="69" name="组合 68"/>
          <p:cNvGrpSpPr/>
          <p:nvPr/>
        </p:nvGrpSpPr>
        <p:grpSpPr>
          <a:xfrm>
            <a:off x="710278" y="1094799"/>
            <a:ext cx="3354423" cy="739100"/>
            <a:chOff x="736313" y="640774"/>
            <a:chExt cx="3354423" cy="739100"/>
          </a:xfrm>
        </p:grpSpPr>
        <p:sp>
          <p:nvSpPr>
            <p:cNvPr id="70" name="L 形 69"/>
            <p:cNvSpPr/>
            <p:nvPr/>
          </p:nvSpPr>
          <p:spPr>
            <a:xfrm rot="10800000" flipH="1">
              <a:off x="736313" y="640774"/>
              <a:ext cx="469900" cy="419100"/>
            </a:xfrm>
            <a:prstGeom prst="corner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Han Serif SC" panose="02020400000000000000" pitchFamily="18" charset="-122"/>
                <a:ea typeface="Source Han Serif SC" panose="02020400000000000000" pitchFamily="18" charset="-122"/>
                <a:cs typeface="+mn-ea"/>
                <a:sym typeface="Source Han Serif SC" panose="02020400000000000000" pitchFamily="18" charset="-122"/>
              </a:endParaRPr>
            </a:p>
          </p:txBody>
        </p:sp>
        <p:sp>
          <p:nvSpPr>
            <p:cNvPr id="71" name="文本框 70"/>
            <p:cNvSpPr txBox="1"/>
            <p:nvPr/>
          </p:nvSpPr>
          <p:spPr>
            <a:xfrm>
              <a:off x="896017" y="857904"/>
              <a:ext cx="3194719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072D52"/>
                  </a:solidFill>
                  <a:effectLst/>
                  <a:uLnTx/>
                  <a:uFillTx/>
                  <a:latin typeface="Source Han Serif SC" panose="02020400000000000000" pitchFamily="18" charset="-122"/>
                  <a:ea typeface="Source Han Serif SC" panose="02020400000000000000" pitchFamily="18" charset="-122"/>
                  <a:cs typeface="+mn-ea"/>
                  <a:sym typeface="Source Han Serif SC" panose="02020400000000000000" pitchFamily="18" charset="-122"/>
                </a:rPr>
                <a:t>Java</a:t>
              </a: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072D52"/>
                  </a:solidFill>
                  <a:effectLst/>
                  <a:uLnTx/>
                  <a:uFillTx/>
                  <a:latin typeface="Source Han Serif SC" panose="02020400000000000000" pitchFamily="18" charset="-122"/>
                  <a:ea typeface="Source Han Serif SC" panose="02020400000000000000" pitchFamily="18" charset="-122"/>
                  <a:cs typeface="+mn-ea"/>
                  <a:sym typeface="Source Han Serif SC" panose="02020400000000000000" pitchFamily="18" charset="-122"/>
                </a:rPr>
                <a:t>Script</a:t>
              </a:r>
              <a:endPara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72D52"/>
                </a:solidFill>
                <a:effectLst/>
                <a:uLnTx/>
                <a:uFillTx/>
                <a:latin typeface="Source Han Serif SC" panose="02020400000000000000" pitchFamily="18" charset="-122"/>
                <a:ea typeface="Source Han Serif SC" panose="02020400000000000000" pitchFamily="18" charset="-122"/>
                <a:cs typeface="+mn-ea"/>
                <a:sym typeface="Source Han Serif SC" panose="02020400000000000000" pitchFamily="18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35" name="矩形 34"/>
          <p:cNvSpPr/>
          <p:nvPr/>
        </p:nvSpPr>
        <p:spPr>
          <a:xfrm>
            <a:off x="0" y="0"/>
            <a:ext cx="12192000" cy="905068"/>
          </a:xfrm>
          <a:prstGeom prst="rect">
            <a:avLst/>
          </a:prstGeom>
          <a:solidFill>
            <a:srgbClr val="3494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6" name="等腰三角形 35"/>
          <p:cNvSpPr/>
          <p:nvPr/>
        </p:nvSpPr>
        <p:spPr>
          <a:xfrm>
            <a:off x="0" y="0"/>
            <a:ext cx="4292081" cy="905068"/>
          </a:xfrm>
          <a:prstGeom prst="triangle">
            <a:avLst>
              <a:gd name="adj" fmla="val 0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7" name="文本框 36"/>
          <p:cNvSpPr txBox="1"/>
          <p:nvPr/>
        </p:nvSpPr>
        <p:spPr>
          <a:xfrm>
            <a:off x="3115773" y="68131"/>
            <a:ext cx="37542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000" dirty="0">
                <a:solidFill>
                  <a:schemeClr val="bg1"/>
                </a:solidFill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rPr>
              <a:t>PART ONE</a:t>
            </a:r>
            <a:endParaRPr lang="zh-CN" altLang="en-US" sz="4000" dirty="0">
              <a:solidFill>
                <a:schemeClr val="bg1"/>
              </a:solidFill>
              <a:latin typeface="阿里巴巴普惠体 L" panose="00020600040101010101" pitchFamily="18" charset="-122"/>
              <a:ea typeface="阿里巴巴普惠体 L" panose="00020600040101010101" pitchFamily="18" charset="-122"/>
              <a:cs typeface="阿里巴巴普惠体 L" panose="00020600040101010101" pitchFamily="18" charset="-122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5684525" y="130062"/>
            <a:ext cx="2732362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学习内容</a:t>
            </a:r>
            <a:endParaRPr lang="zh-CN" altLang="en-US" sz="3200" dirty="0">
              <a:solidFill>
                <a:schemeClr val="bg1"/>
              </a:solidFill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</p:txBody>
      </p:sp>
      <p:grpSp>
        <p:nvGrpSpPr>
          <p:cNvPr id="45" name="组合 11"/>
          <p:cNvGrpSpPr/>
          <p:nvPr/>
        </p:nvGrpSpPr>
        <p:grpSpPr>
          <a:xfrm>
            <a:off x="4337581" y="4117300"/>
            <a:ext cx="1371408" cy="1371593"/>
            <a:chOff x="4337039" y="4117416"/>
            <a:chExt cx="1371831" cy="1371831"/>
          </a:xfrm>
        </p:grpSpPr>
        <p:grpSp>
          <p:nvGrpSpPr>
            <p:cNvPr id="46" name="组合 18"/>
            <p:cNvGrpSpPr/>
            <p:nvPr/>
          </p:nvGrpSpPr>
          <p:grpSpPr>
            <a:xfrm>
              <a:off x="4337039" y="4117416"/>
              <a:ext cx="1371831" cy="1371831"/>
              <a:chOff x="4277955" y="3767258"/>
              <a:chExt cx="1371831" cy="1371831"/>
            </a:xfrm>
          </p:grpSpPr>
          <p:sp>
            <p:nvSpPr>
              <p:cNvPr id="47" name="泪滴形 46"/>
              <p:cNvSpPr/>
              <p:nvPr/>
            </p:nvSpPr>
            <p:spPr>
              <a:xfrm>
                <a:off x="4277955" y="3767258"/>
                <a:ext cx="1371831" cy="1371831"/>
              </a:xfrm>
              <a:prstGeom prst="teardrop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sz="2400">
                  <a:latin typeface="Source Han Serif SC" panose="02020400000000000000" pitchFamily="18" charset="-122"/>
                  <a:ea typeface="Source Han Serif SC" panose="02020400000000000000" pitchFamily="18" charset="-122"/>
                  <a:sym typeface="Source Han Serif SC" panose="02020400000000000000" pitchFamily="18" charset="-122"/>
                </a:endParaRPr>
              </a:p>
            </p:txBody>
          </p:sp>
          <p:sp>
            <p:nvSpPr>
              <p:cNvPr id="48" name="椭圆 47"/>
              <p:cNvSpPr>
                <a:spLocks noChangeAspect="1"/>
              </p:cNvSpPr>
              <p:nvPr/>
            </p:nvSpPr>
            <p:spPr>
              <a:xfrm>
                <a:off x="4423870" y="3913173"/>
                <a:ext cx="1080000" cy="1080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sz="2400">
                  <a:latin typeface="Source Han Serif SC" panose="02020400000000000000" pitchFamily="18" charset="-122"/>
                  <a:ea typeface="Source Han Serif SC" panose="02020400000000000000" pitchFamily="18" charset="-122"/>
                  <a:sym typeface="Source Han Serif SC" panose="02020400000000000000" pitchFamily="18" charset="-122"/>
                </a:endParaRPr>
              </a:p>
            </p:txBody>
          </p:sp>
        </p:grpSp>
        <p:sp>
          <p:nvSpPr>
            <p:cNvPr id="71" name="Freeform 99"/>
            <p:cNvSpPr>
              <a:spLocks noEditPoints="1"/>
            </p:cNvSpPr>
            <p:nvPr/>
          </p:nvSpPr>
          <p:spPr bwMode="auto">
            <a:xfrm>
              <a:off x="4761092" y="4542225"/>
              <a:ext cx="523724" cy="522211"/>
            </a:xfrm>
            <a:custGeom>
              <a:avLst/>
              <a:gdLst>
                <a:gd name="T0" fmla="*/ 80 w 146"/>
                <a:gd name="T1" fmla="*/ 44 h 146"/>
                <a:gd name="T2" fmla="*/ 91 w 146"/>
                <a:gd name="T3" fmla="*/ 33 h 146"/>
                <a:gd name="T4" fmla="*/ 80 w 146"/>
                <a:gd name="T5" fmla="*/ 23 h 146"/>
                <a:gd name="T6" fmla="*/ 69 w 146"/>
                <a:gd name="T7" fmla="*/ 33 h 146"/>
                <a:gd name="T8" fmla="*/ 80 w 146"/>
                <a:gd name="T9" fmla="*/ 44 h 146"/>
                <a:gd name="T10" fmla="*/ 80 w 146"/>
                <a:gd name="T11" fmla="*/ 29 h 146"/>
                <a:gd name="T12" fmla="*/ 85 w 146"/>
                <a:gd name="T13" fmla="*/ 33 h 146"/>
                <a:gd name="T14" fmla="*/ 80 w 146"/>
                <a:gd name="T15" fmla="*/ 38 h 146"/>
                <a:gd name="T16" fmla="*/ 75 w 146"/>
                <a:gd name="T17" fmla="*/ 33 h 146"/>
                <a:gd name="T18" fmla="*/ 80 w 146"/>
                <a:gd name="T19" fmla="*/ 29 h 146"/>
                <a:gd name="T20" fmla="*/ 143 w 146"/>
                <a:gd name="T21" fmla="*/ 0 h 146"/>
                <a:gd name="T22" fmla="*/ 3 w 146"/>
                <a:gd name="T23" fmla="*/ 0 h 146"/>
                <a:gd name="T24" fmla="*/ 0 w 146"/>
                <a:gd name="T25" fmla="*/ 3 h 146"/>
                <a:gd name="T26" fmla="*/ 0 w 146"/>
                <a:gd name="T27" fmla="*/ 143 h 146"/>
                <a:gd name="T28" fmla="*/ 3 w 146"/>
                <a:gd name="T29" fmla="*/ 146 h 146"/>
                <a:gd name="T30" fmla="*/ 143 w 146"/>
                <a:gd name="T31" fmla="*/ 146 h 146"/>
                <a:gd name="T32" fmla="*/ 144 w 146"/>
                <a:gd name="T33" fmla="*/ 145 h 146"/>
                <a:gd name="T34" fmla="*/ 144 w 146"/>
                <a:gd name="T35" fmla="*/ 145 h 146"/>
                <a:gd name="T36" fmla="*/ 145 w 146"/>
                <a:gd name="T37" fmla="*/ 145 h 146"/>
                <a:gd name="T38" fmla="*/ 145 w 146"/>
                <a:gd name="T39" fmla="*/ 145 h 146"/>
                <a:gd name="T40" fmla="*/ 145 w 146"/>
                <a:gd name="T41" fmla="*/ 144 h 146"/>
                <a:gd name="T42" fmla="*/ 146 w 146"/>
                <a:gd name="T43" fmla="*/ 143 h 146"/>
                <a:gd name="T44" fmla="*/ 146 w 146"/>
                <a:gd name="T45" fmla="*/ 143 h 146"/>
                <a:gd name="T46" fmla="*/ 146 w 146"/>
                <a:gd name="T47" fmla="*/ 3 h 146"/>
                <a:gd name="T48" fmla="*/ 143 w 146"/>
                <a:gd name="T49" fmla="*/ 0 h 146"/>
                <a:gd name="T50" fmla="*/ 6 w 146"/>
                <a:gd name="T51" fmla="*/ 140 h 146"/>
                <a:gd name="T52" fmla="*/ 6 w 146"/>
                <a:gd name="T53" fmla="*/ 107 h 146"/>
                <a:gd name="T54" fmla="*/ 55 w 146"/>
                <a:gd name="T55" fmla="*/ 58 h 146"/>
                <a:gd name="T56" fmla="*/ 135 w 146"/>
                <a:gd name="T57" fmla="*/ 140 h 146"/>
                <a:gd name="T58" fmla="*/ 6 w 146"/>
                <a:gd name="T59" fmla="*/ 140 h 146"/>
                <a:gd name="T60" fmla="*/ 140 w 146"/>
                <a:gd name="T61" fmla="*/ 135 h 146"/>
                <a:gd name="T62" fmla="*/ 86 w 146"/>
                <a:gd name="T63" fmla="*/ 81 h 146"/>
                <a:gd name="T64" fmla="*/ 107 w 146"/>
                <a:gd name="T65" fmla="*/ 59 h 146"/>
                <a:gd name="T66" fmla="*/ 140 w 146"/>
                <a:gd name="T67" fmla="*/ 92 h 146"/>
                <a:gd name="T68" fmla="*/ 140 w 146"/>
                <a:gd name="T69" fmla="*/ 135 h 146"/>
                <a:gd name="T70" fmla="*/ 140 w 146"/>
                <a:gd name="T71" fmla="*/ 84 h 146"/>
                <a:gd name="T72" fmla="*/ 109 w 146"/>
                <a:gd name="T73" fmla="*/ 53 h 146"/>
                <a:gd name="T74" fmla="*/ 105 w 146"/>
                <a:gd name="T75" fmla="*/ 53 h 146"/>
                <a:gd name="T76" fmla="*/ 82 w 146"/>
                <a:gd name="T77" fmla="*/ 76 h 146"/>
                <a:gd name="T78" fmla="*/ 57 w 146"/>
                <a:gd name="T79" fmla="*/ 52 h 146"/>
                <a:gd name="T80" fmla="*/ 55 w 146"/>
                <a:gd name="T81" fmla="*/ 51 h 146"/>
                <a:gd name="T82" fmla="*/ 55 w 146"/>
                <a:gd name="T83" fmla="*/ 51 h 146"/>
                <a:gd name="T84" fmla="*/ 53 w 146"/>
                <a:gd name="T85" fmla="*/ 52 h 146"/>
                <a:gd name="T86" fmla="*/ 6 w 146"/>
                <a:gd name="T87" fmla="*/ 98 h 146"/>
                <a:gd name="T88" fmla="*/ 6 w 146"/>
                <a:gd name="T89" fmla="*/ 6 h 146"/>
                <a:gd name="T90" fmla="*/ 140 w 146"/>
                <a:gd name="T91" fmla="*/ 6 h 146"/>
                <a:gd name="T92" fmla="*/ 140 w 146"/>
                <a:gd name="T93" fmla="*/ 84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46" h="146">
                  <a:moveTo>
                    <a:pt x="80" y="44"/>
                  </a:moveTo>
                  <a:cubicBezTo>
                    <a:pt x="86" y="44"/>
                    <a:pt x="91" y="39"/>
                    <a:pt x="91" y="33"/>
                  </a:cubicBezTo>
                  <a:cubicBezTo>
                    <a:pt x="91" y="27"/>
                    <a:pt x="86" y="23"/>
                    <a:pt x="80" y="23"/>
                  </a:cubicBezTo>
                  <a:cubicBezTo>
                    <a:pt x="74" y="23"/>
                    <a:pt x="69" y="27"/>
                    <a:pt x="69" y="33"/>
                  </a:cubicBezTo>
                  <a:cubicBezTo>
                    <a:pt x="69" y="39"/>
                    <a:pt x="74" y="44"/>
                    <a:pt x="80" y="44"/>
                  </a:cubicBezTo>
                  <a:close/>
                  <a:moveTo>
                    <a:pt x="80" y="29"/>
                  </a:moveTo>
                  <a:cubicBezTo>
                    <a:pt x="83" y="29"/>
                    <a:pt x="85" y="31"/>
                    <a:pt x="85" y="33"/>
                  </a:cubicBezTo>
                  <a:cubicBezTo>
                    <a:pt x="85" y="36"/>
                    <a:pt x="83" y="38"/>
                    <a:pt x="80" y="38"/>
                  </a:cubicBezTo>
                  <a:cubicBezTo>
                    <a:pt x="78" y="38"/>
                    <a:pt x="75" y="36"/>
                    <a:pt x="75" y="33"/>
                  </a:cubicBezTo>
                  <a:cubicBezTo>
                    <a:pt x="75" y="31"/>
                    <a:pt x="78" y="29"/>
                    <a:pt x="80" y="29"/>
                  </a:cubicBezTo>
                  <a:close/>
                  <a:moveTo>
                    <a:pt x="143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2"/>
                    <a:pt x="0" y="3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0" y="144"/>
                    <a:pt x="2" y="146"/>
                    <a:pt x="3" y="146"/>
                  </a:cubicBezTo>
                  <a:cubicBezTo>
                    <a:pt x="143" y="146"/>
                    <a:pt x="143" y="146"/>
                    <a:pt x="143" y="146"/>
                  </a:cubicBezTo>
                  <a:cubicBezTo>
                    <a:pt x="143" y="146"/>
                    <a:pt x="143" y="146"/>
                    <a:pt x="144" y="145"/>
                  </a:cubicBezTo>
                  <a:cubicBezTo>
                    <a:pt x="144" y="145"/>
                    <a:pt x="144" y="145"/>
                    <a:pt x="144" y="145"/>
                  </a:cubicBezTo>
                  <a:cubicBezTo>
                    <a:pt x="144" y="145"/>
                    <a:pt x="145" y="145"/>
                    <a:pt x="145" y="145"/>
                  </a:cubicBezTo>
                  <a:cubicBezTo>
                    <a:pt x="145" y="145"/>
                    <a:pt x="145" y="145"/>
                    <a:pt x="145" y="145"/>
                  </a:cubicBezTo>
                  <a:cubicBezTo>
                    <a:pt x="145" y="144"/>
                    <a:pt x="145" y="144"/>
                    <a:pt x="145" y="144"/>
                  </a:cubicBezTo>
                  <a:cubicBezTo>
                    <a:pt x="145" y="143"/>
                    <a:pt x="146" y="143"/>
                    <a:pt x="146" y="143"/>
                  </a:cubicBezTo>
                  <a:cubicBezTo>
                    <a:pt x="146" y="143"/>
                    <a:pt x="146" y="143"/>
                    <a:pt x="146" y="143"/>
                  </a:cubicBezTo>
                  <a:cubicBezTo>
                    <a:pt x="146" y="3"/>
                    <a:pt x="146" y="3"/>
                    <a:pt x="146" y="3"/>
                  </a:cubicBezTo>
                  <a:cubicBezTo>
                    <a:pt x="146" y="2"/>
                    <a:pt x="144" y="0"/>
                    <a:pt x="143" y="0"/>
                  </a:cubicBezTo>
                  <a:close/>
                  <a:moveTo>
                    <a:pt x="6" y="140"/>
                  </a:moveTo>
                  <a:cubicBezTo>
                    <a:pt x="6" y="107"/>
                    <a:pt x="6" y="107"/>
                    <a:pt x="6" y="107"/>
                  </a:cubicBezTo>
                  <a:cubicBezTo>
                    <a:pt x="55" y="58"/>
                    <a:pt x="55" y="58"/>
                    <a:pt x="55" y="58"/>
                  </a:cubicBezTo>
                  <a:cubicBezTo>
                    <a:pt x="135" y="140"/>
                    <a:pt x="135" y="140"/>
                    <a:pt x="135" y="140"/>
                  </a:cubicBezTo>
                  <a:lnTo>
                    <a:pt x="6" y="140"/>
                  </a:lnTo>
                  <a:close/>
                  <a:moveTo>
                    <a:pt x="140" y="135"/>
                  </a:moveTo>
                  <a:cubicBezTo>
                    <a:pt x="86" y="81"/>
                    <a:pt x="86" y="81"/>
                    <a:pt x="86" y="81"/>
                  </a:cubicBezTo>
                  <a:cubicBezTo>
                    <a:pt x="107" y="59"/>
                    <a:pt x="107" y="59"/>
                    <a:pt x="107" y="59"/>
                  </a:cubicBezTo>
                  <a:cubicBezTo>
                    <a:pt x="140" y="92"/>
                    <a:pt x="140" y="92"/>
                    <a:pt x="140" y="92"/>
                  </a:cubicBezTo>
                  <a:lnTo>
                    <a:pt x="140" y="135"/>
                  </a:lnTo>
                  <a:close/>
                  <a:moveTo>
                    <a:pt x="140" y="84"/>
                  </a:moveTo>
                  <a:cubicBezTo>
                    <a:pt x="109" y="53"/>
                    <a:pt x="109" y="53"/>
                    <a:pt x="109" y="53"/>
                  </a:cubicBezTo>
                  <a:cubicBezTo>
                    <a:pt x="108" y="52"/>
                    <a:pt x="106" y="52"/>
                    <a:pt x="105" y="53"/>
                  </a:cubicBezTo>
                  <a:cubicBezTo>
                    <a:pt x="82" y="76"/>
                    <a:pt x="82" y="76"/>
                    <a:pt x="82" y="76"/>
                  </a:cubicBezTo>
                  <a:cubicBezTo>
                    <a:pt x="57" y="52"/>
                    <a:pt x="57" y="52"/>
                    <a:pt x="57" y="52"/>
                  </a:cubicBezTo>
                  <a:cubicBezTo>
                    <a:pt x="57" y="51"/>
                    <a:pt x="56" y="51"/>
                    <a:pt x="55" y="51"/>
                  </a:cubicBezTo>
                  <a:cubicBezTo>
                    <a:pt x="55" y="51"/>
                    <a:pt x="55" y="51"/>
                    <a:pt x="55" y="51"/>
                  </a:cubicBezTo>
                  <a:cubicBezTo>
                    <a:pt x="54" y="51"/>
                    <a:pt x="54" y="51"/>
                    <a:pt x="53" y="52"/>
                  </a:cubicBezTo>
                  <a:cubicBezTo>
                    <a:pt x="6" y="98"/>
                    <a:pt x="6" y="98"/>
                    <a:pt x="6" y="98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140" y="6"/>
                    <a:pt x="140" y="6"/>
                    <a:pt x="140" y="6"/>
                  </a:cubicBezTo>
                  <a:lnTo>
                    <a:pt x="140" y="8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121861" tIns="60931" rIns="121861" bIns="60931" numCol="1" anchor="t" anchorCtr="0" compatLnSpc="1"/>
            <a:p>
              <a:endParaRPr lang="zh-CN" altLang="en-US" sz="2400">
                <a:latin typeface="Source Han Serif SC" panose="02020400000000000000" pitchFamily="18" charset="-122"/>
                <a:ea typeface="Source Han Serif SC" panose="02020400000000000000" pitchFamily="18" charset="-122"/>
                <a:sym typeface="Source Han Serif SC" panose="02020400000000000000" pitchFamily="18" charset="-122"/>
              </a:endParaRPr>
            </a:p>
          </p:txBody>
        </p:sp>
      </p:grpSp>
      <p:grpSp>
        <p:nvGrpSpPr>
          <p:cNvPr id="49" name="组合 12"/>
          <p:cNvGrpSpPr/>
          <p:nvPr/>
        </p:nvGrpSpPr>
        <p:grpSpPr>
          <a:xfrm>
            <a:off x="6024333" y="4117300"/>
            <a:ext cx="1371408" cy="1371593"/>
            <a:chOff x="6024309" y="4117416"/>
            <a:chExt cx="1371831" cy="1371831"/>
          </a:xfrm>
        </p:grpSpPr>
        <p:grpSp>
          <p:nvGrpSpPr>
            <p:cNvPr id="50" name="组合 60"/>
            <p:cNvGrpSpPr/>
            <p:nvPr/>
          </p:nvGrpSpPr>
          <p:grpSpPr>
            <a:xfrm flipH="1">
              <a:off x="6024309" y="4117416"/>
              <a:ext cx="1371831" cy="1371831"/>
              <a:chOff x="4277955" y="3767258"/>
              <a:chExt cx="1371831" cy="1371831"/>
            </a:xfrm>
          </p:grpSpPr>
          <p:sp>
            <p:nvSpPr>
              <p:cNvPr id="62" name="泪滴形 61"/>
              <p:cNvSpPr/>
              <p:nvPr/>
            </p:nvSpPr>
            <p:spPr>
              <a:xfrm>
                <a:off x="4277955" y="3767258"/>
                <a:ext cx="1371831" cy="1371831"/>
              </a:xfrm>
              <a:prstGeom prst="teardrop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sz="2400" dirty="0">
                  <a:latin typeface="Source Han Serif SC" panose="02020400000000000000" pitchFamily="18" charset="-122"/>
                  <a:ea typeface="Source Han Serif SC" panose="02020400000000000000" pitchFamily="18" charset="-122"/>
                  <a:sym typeface="Source Han Serif SC" panose="02020400000000000000" pitchFamily="18" charset="-122"/>
                </a:endParaRPr>
              </a:p>
            </p:txBody>
          </p:sp>
          <p:sp>
            <p:nvSpPr>
              <p:cNvPr id="63" name="椭圆 62"/>
              <p:cNvSpPr>
                <a:spLocks noChangeAspect="1"/>
              </p:cNvSpPr>
              <p:nvPr/>
            </p:nvSpPr>
            <p:spPr>
              <a:xfrm>
                <a:off x="4423870" y="3913173"/>
                <a:ext cx="1080000" cy="1080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sz="2400">
                  <a:latin typeface="Source Han Serif SC" panose="02020400000000000000" pitchFamily="18" charset="-122"/>
                  <a:ea typeface="Source Han Serif SC" panose="02020400000000000000" pitchFamily="18" charset="-122"/>
                  <a:sym typeface="Source Han Serif SC" panose="02020400000000000000" pitchFamily="18" charset="-122"/>
                </a:endParaRPr>
              </a:p>
            </p:txBody>
          </p:sp>
        </p:grpSp>
        <p:sp>
          <p:nvSpPr>
            <p:cNvPr id="72" name="Freeform 156"/>
            <p:cNvSpPr>
              <a:spLocks noEditPoints="1"/>
            </p:cNvSpPr>
            <p:nvPr/>
          </p:nvSpPr>
          <p:spPr bwMode="auto">
            <a:xfrm>
              <a:off x="6420019" y="4542225"/>
              <a:ext cx="580408" cy="585922"/>
            </a:xfrm>
            <a:custGeom>
              <a:avLst/>
              <a:gdLst>
                <a:gd name="T0" fmla="*/ 39 w 178"/>
                <a:gd name="T1" fmla="*/ 57 h 180"/>
                <a:gd name="T2" fmla="*/ 53 w 178"/>
                <a:gd name="T3" fmla="*/ 57 h 180"/>
                <a:gd name="T4" fmla="*/ 45 w 178"/>
                <a:gd name="T5" fmla="*/ 57 h 180"/>
                <a:gd name="T6" fmla="*/ 47 w 178"/>
                <a:gd name="T7" fmla="*/ 57 h 180"/>
                <a:gd name="T8" fmla="*/ 105 w 178"/>
                <a:gd name="T9" fmla="*/ 50 h 180"/>
                <a:gd name="T10" fmla="*/ 105 w 178"/>
                <a:gd name="T11" fmla="*/ 63 h 180"/>
                <a:gd name="T12" fmla="*/ 105 w 178"/>
                <a:gd name="T13" fmla="*/ 50 h 180"/>
                <a:gd name="T14" fmla="*/ 105 w 178"/>
                <a:gd name="T15" fmla="*/ 56 h 180"/>
                <a:gd name="T16" fmla="*/ 104 w 178"/>
                <a:gd name="T17" fmla="*/ 57 h 180"/>
                <a:gd name="T18" fmla="*/ 159 w 178"/>
                <a:gd name="T19" fmla="*/ 26 h 180"/>
                <a:gd name="T20" fmla="*/ 159 w 178"/>
                <a:gd name="T21" fmla="*/ 32 h 180"/>
                <a:gd name="T22" fmla="*/ 172 w 178"/>
                <a:gd name="T23" fmla="*/ 37 h 180"/>
                <a:gd name="T24" fmla="*/ 167 w 178"/>
                <a:gd name="T25" fmla="*/ 130 h 180"/>
                <a:gd name="T26" fmla="*/ 145 w 178"/>
                <a:gd name="T27" fmla="*/ 133 h 180"/>
                <a:gd name="T28" fmla="*/ 100 w 178"/>
                <a:gd name="T29" fmla="*/ 131 h 180"/>
                <a:gd name="T30" fmla="*/ 75 w 178"/>
                <a:gd name="T31" fmla="*/ 130 h 180"/>
                <a:gd name="T32" fmla="*/ 72 w 178"/>
                <a:gd name="T33" fmla="*/ 133 h 180"/>
                <a:gd name="T34" fmla="*/ 97 w 178"/>
                <a:gd name="T35" fmla="*/ 136 h 180"/>
                <a:gd name="T36" fmla="*/ 148 w 178"/>
                <a:gd name="T37" fmla="*/ 180 h 180"/>
                <a:gd name="T38" fmla="*/ 151 w 178"/>
                <a:gd name="T39" fmla="*/ 177 h 180"/>
                <a:gd name="T40" fmla="*/ 167 w 178"/>
                <a:gd name="T41" fmla="*/ 136 h 180"/>
                <a:gd name="T42" fmla="*/ 178 w 178"/>
                <a:gd name="T43" fmla="*/ 37 h 180"/>
                <a:gd name="T44" fmla="*/ 75 w 178"/>
                <a:gd name="T45" fmla="*/ 50 h 180"/>
                <a:gd name="T46" fmla="*/ 75 w 178"/>
                <a:gd name="T47" fmla="*/ 63 h 180"/>
                <a:gd name="T48" fmla="*/ 75 w 178"/>
                <a:gd name="T49" fmla="*/ 50 h 180"/>
                <a:gd name="T50" fmla="*/ 75 w 178"/>
                <a:gd name="T51" fmla="*/ 56 h 180"/>
                <a:gd name="T52" fmla="*/ 75 w 178"/>
                <a:gd name="T53" fmla="*/ 57 h 180"/>
                <a:gd name="T54" fmla="*/ 152 w 178"/>
                <a:gd name="T55" fmla="*/ 99 h 180"/>
                <a:gd name="T56" fmla="*/ 140 w 178"/>
                <a:gd name="T57" fmla="*/ 0 h 180"/>
                <a:gd name="T58" fmla="*/ 0 w 178"/>
                <a:gd name="T59" fmla="*/ 11 h 180"/>
                <a:gd name="T60" fmla="*/ 11 w 178"/>
                <a:gd name="T61" fmla="*/ 110 h 180"/>
                <a:gd name="T62" fmla="*/ 27 w 178"/>
                <a:gd name="T63" fmla="*/ 151 h 180"/>
                <a:gd name="T64" fmla="*/ 30 w 178"/>
                <a:gd name="T65" fmla="*/ 154 h 180"/>
                <a:gd name="T66" fmla="*/ 81 w 178"/>
                <a:gd name="T67" fmla="*/ 110 h 180"/>
                <a:gd name="T68" fmla="*/ 78 w 178"/>
                <a:gd name="T69" fmla="*/ 105 h 180"/>
                <a:gd name="T70" fmla="*/ 33 w 178"/>
                <a:gd name="T71" fmla="*/ 107 h 180"/>
                <a:gd name="T72" fmla="*/ 11 w 178"/>
                <a:gd name="T73" fmla="*/ 104 h 180"/>
                <a:gd name="T74" fmla="*/ 6 w 178"/>
                <a:gd name="T75" fmla="*/ 11 h 180"/>
                <a:gd name="T76" fmla="*/ 140 w 178"/>
                <a:gd name="T77" fmla="*/ 6 h 180"/>
                <a:gd name="T78" fmla="*/ 146 w 178"/>
                <a:gd name="T79" fmla="*/ 99 h 180"/>
                <a:gd name="T80" fmla="*/ 80 w 178"/>
                <a:gd name="T81" fmla="*/ 104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78" h="180">
                  <a:moveTo>
                    <a:pt x="46" y="50"/>
                  </a:moveTo>
                  <a:cubicBezTo>
                    <a:pt x="42" y="50"/>
                    <a:pt x="39" y="53"/>
                    <a:pt x="39" y="57"/>
                  </a:cubicBezTo>
                  <a:cubicBezTo>
                    <a:pt x="39" y="60"/>
                    <a:pt x="42" y="63"/>
                    <a:pt x="46" y="63"/>
                  </a:cubicBezTo>
                  <a:cubicBezTo>
                    <a:pt x="49" y="63"/>
                    <a:pt x="53" y="60"/>
                    <a:pt x="53" y="57"/>
                  </a:cubicBezTo>
                  <a:cubicBezTo>
                    <a:pt x="53" y="53"/>
                    <a:pt x="49" y="50"/>
                    <a:pt x="46" y="50"/>
                  </a:cubicBezTo>
                  <a:close/>
                  <a:moveTo>
                    <a:pt x="45" y="57"/>
                  </a:moveTo>
                  <a:cubicBezTo>
                    <a:pt x="45" y="56"/>
                    <a:pt x="45" y="56"/>
                    <a:pt x="46" y="56"/>
                  </a:cubicBezTo>
                  <a:cubicBezTo>
                    <a:pt x="46" y="56"/>
                    <a:pt x="47" y="56"/>
                    <a:pt x="47" y="57"/>
                  </a:cubicBezTo>
                  <a:cubicBezTo>
                    <a:pt x="47" y="58"/>
                    <a:pt x="45" y="58"/>
                    <a:pt x="45" y="57"/>
                  </a:cubicBezTo>
                  <a:close/>
                  <a:moveTo>
                    <a:pt x="105" y="50"/>
                  </a:moveTo>
                  <a:cubicBezTo>
                    <a:pt x="102" y="50"/>
                    <a:pt x="98" y="53"/>
                    <a:pt x="98" y="57"/>
                  </a:cubicBezTo>
                  <a:cubicBezTo>
                    <a:pt x="98" y="60"/>
                    <a:pt x="102" y="63"/>
                    <a:pt x="105" y="63"/>
                  </a:cubicBezTo>
                  <a:cubicBezTo>
                    <a:pt x="109" y="63"/>
                    <a:pt x="112" y="60"/>
                    <a:pt x="112" y="57"/>
                  </a:cubicBezTo>
                  <a:cubicBezTo>
                    <a:pt x="112" y="53"/>
                    <a:pt x="109" y="50"/>
                    <a:pt x="105" y="50"/>
                  </a:cubicBezTo>
                  <a:close/>
                  <a:moveTo>
                    <a:pt x="104" y="57"/>
                  </a:moveTo>
                  <a:cubicBezTo>
                    <a:pt x="104" y="56"/>
                    <a:pt x="105" y="56"/>
                    <a:pt x="105" y="56"/>
                  </a:cubicBezTo>
                  <a:cubicBezTo>
                    <a:pt x="106" y="56"/>
                    <a:pt x="106" y="56"/>
                    <a:pt x="106" y="57"/>
                  </a:cubicBezTo>
                  <a:cubicBezTo>
                    <a:pt x="106" y="58"/>
                    <a:pt x="104" y="58"/>
                    <a:pt x="104" y="57"/>
                  </a:cubicBezTo>
                  <a:close/>
                  <a:moveTo>
                    <a:pt x="167" y="26"/>
                  </a:moveTo>
                  <a:cubicBezTo>
                    <a:pt x="159" y="26"/>
                    <a:pt x="159" y="26"/>
                    <a:pt x="159" y="26"/>
                  </a:cubicBezTo>
                  <a:cubicBezTo>
                    <a:pt x="158" y="26"/>
                    <a:pt x="156" y="27"/>
                    <a:pt x="156" y="29"/>
                  </a:cubicBezTo>
                  <a:cubicBezTo>
                    <a:pt x="156" y="31"/>
                    <a:pt x="158" y="32"/>
                    <a:pt x="159" y="32"/>
                  </a:cubicBezTo>
                  <a:cubicBezTo>
                    <a:pt x="167" y="32"/>
                    <a:pt x="167" y="32"/>
                    <a:pt x="167" y="32"/>
                  </a:cubicBezTo>
                  <a:cubicBezTo>
                    <a:pt x="170" y="32"/>
                    <a:pt x="172" y="34"/>
                    <a:pt x="172" y="37"/>
                  </a:cubicBezTo>
                  <a:cubicBezTo>
                    <a:pt x="172" y="125"/>
                    <a:pt x="172" y="125"/>
                    <a:pt x="172" y="125"/>
                  </a:cubicBezTo>
                  <a:cubicBezTo>
                    <a:pt x="172" y="128"/>
                    <a:pt x="170" y="130"/>
                    <a:pt x="167" y="130"/>
                  </a:cubicBezTo>
                  <a:cubicBezTo>
                    <a:pt x="148" y="130"/>
                    <a:pt x="148" y="130"/>
                    <a:pt x="148" y="130"/>
                  </a:cubicBezTo>
                  <a:cubicBezTo>
                    <a:pt x="146" y="130"/>
                    <a:pt x="145" y="131"/>
                    <a:pt x="145" y="133"/>
                  </a:cubicBezTo>
                  <a:cubicBezTo>
                    <a:pt x="145" y="171"/>
                    <a:pt x="145" y="171"/>
                    <a:pt x="145" y="171"/>
                  </a:cubicBezTo>
                  <a:cubicBezTo>
                    <a:pt x="100" y="131"/>
                    <a:pt x="100" y="131"/>
                    <a:pt x="100" y="131"/>
                  </a:cubicBezTo>
                  <a:cubicBezTo>
                    <a:pt x="100" y="130"/>
                    <a:pt x="99" y="130"/>
                    <a:pt x="98" y="130"/>
                  </a:cubicBezTo>
                  <a:cubicBezTo>
                    <a:pt x="75" y="130"/>
                    <a:pt x="75" y="130"/>
                    <a:pt x="75" y="130"/>
                  </a:cubicBezTo>
                  <a:cubicBezTo>
                    <a:pt x="75" y="130"/>
                    <a:pt x="75" y="130"/>
                    <a:pt x="75" y="130"/>
                  </a:cubicBezTo>
                  <a:cubicBezTo>
                    <a:pt x="73" y="130"/>
                    <a:pt x="72" y="131"/>
                    <a:pt x="72" y="133"/>
                  </a:cubicBezTo>
                  <a:cubicBezTo>
                    <a:pt x="72" y="135"/>
                    <a:pt x="73" y="136"/>
                    <a:pt x="75" y="136"/>
                  </a:cubicBezTo>
                  <a:cubicBezTo>
                    <a:pt x="97" y="136"/>
                    <a:pt x="97" y="136"/>
                    <a:pt x="97" y="136"/>
                  </a:cubicBezTo>
                  <a:cubicBezTo>
                    <a:pt x="146" y="179"/>
                    <a:pt x="146" y="179"/>
                    <a:pt x="146" y="179"/>
                  </a:cubicBezTo>
                  <a:cubicBezTo>
                    <a:pt x="146" y="180"/>
                    <a:pt x="147" y="180"/>
                    <a:pt x="148" y="180"/>
                  </a:cubicBezTo>
                  <a:cubicBezTo>
                    <a:pt x="148" y="180"/>
                    <a:pt x="149" y="180"/>
                    <a:pt x="149" y="180"/>
                  </a:cubicBezTo>
                  <a:cubicBezTo>
                    <a:pt x="150" y="179"/>
                    <a:pt x="151" y="178"/>
                    <a:pt x="151" y="177"/>
                  </a:cubicBezTo>
                  <a:cubicBezTo>
                    <a:pt x="151" y="136"/>
                    <a:pt x="151" y="136"/>
                    <a:pt x="151" y="136"/>
                  </a:cubicBezTo>
                  <a:cubicBezTo>
                    <a:pt x="167" y="136"/>
                    <a:pt x="167" y="136"/>
                    <a:pt x="167" y="136"/>
                  </a:cubicBezTo>
                  <a:cubicBezTo>
                    <a:pt x="173" y="136"/>
                    <a:pt x="178" y="131"/>
                    <a:pt x="178" y="125"/>
                  </a:cubicBezTo>
                  <a:cubicBezTo>
                    <a:pt x="178" y="37"/>
                    <a:pt x="178" y="37"/>
                    <a:pt x="178" y="37"/>
                  </a:cubicBezTo>
                  <a:cubicBezTo>
                    <a:pt x="178" y="31"/>
                    <a:pt x="173" y="26"/>
                    <a:pt x="167" y="26"/>
                  </a:cubicBezTo>
                  <a:close/>
                  <a:moveTo>
                    <a:pt x="75" y="50"/>
                  </a:moveTo>
                  <a:cubicBezTo>
                    <a:pt x="72" y="50"/>
                    <a:pt x="69" y="53"/>
                    <a:pt x="69" y="57"/>
                  </a:cubicBezTo>
                  <a:cubicBezTo>
                    <a:pt x="69" y="60"/>
                    <a:pt x="72" y="63"/>
                    <a:pt x="75" y="63"/>
                  </a:cubicBezTo>
                  <a:cubicBezTo>
                    <a:pt x="79" y="63"/>
                    <a:pt x="82" y="60"/>
                    <a:pt x="82" y="57"/>
                  </a:cubicBezTo>
                  <a:cubicBezTo>
                    <a:pt x="82" y="53"/>
                    <a:pt x="79" y="50"/>
                    <a:pt x="75" y="50"/>
                  </a:cubicBezTo>
                  <a:close/>
                  <a:moveTo>
                    <a:pt x="75" y="57"/>
                  </a:moveTo>
                  <a:cubicBezTo>
                    <a:pt x="75" y="56"/>
                    <a:pt x="75" y="56"/>
                    <a:pt x="75" y="56"/>
                  </a:cubicBezTo>
                  <a:cubicBezTo>
                    <a:pt x="76" y="56"/>
                    <a:pt x="76" y="56"/>
                    <a:pt x="76" y="57"/>
                  </a:cubicBezTo>
                  <a:cubicBezTo>
                    <a:pt x="76" y="58"/>
                    <a:pt x="75" y="58"/>
                    <a:pt x="75" y="57"/>
                  </a:cubicBezTo>
                  <a:close/>
                  <a:moveTo>
                    <a:pt x="140" y="110"/>
                  </a:moveTo>
                  <a:cubicBezTo>
                    <a:pt x="147" y="110"/>
                    <a:pt x="152" y="105"/>
                    <a:pt x="152" y="99"/>
                  </a:cubicBezTo>
                  <a:cubicBezTo>
                    <a:pt x="152" y="11"/>
                    <a:pt x="152" y="11"/>
                    <a:pt x="152" y="11"/>
                  </a:cubicBezTo>
                  <a:cubicBezTo>
                    <a:pt x="152" y="5"/>
                    <a:pt x="147" y="0"/>
                    <a:pt x="140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99"/>
                    <a:pt x="0" y="99"/>
                    <a:pt x="0" y="99"/>
                  </a:cubicBezTo>
                  <a:cubicBezTo>
                    <a:pt x="0" y="105"/>
                    <a:pt x="5" y="110"/>
                    <a:pt x="11" y="110"/>
                  </a:cubicBezTo>
                  <a:cubicBezTo>
                    <a:pt x="27" y="110"/>
                    <a:pt x="27" y="110"/>
                    <a:pt x="27" y="110"/>
                  </a:cubicBezTo>
                  <a:cubicBezTo>
                    <a:pt x="27" y="151"/>
                    <a:pt x="27" y="151"/>
                    <a:pt x="27" y="151"/>
                  </a:cubicBezTo>
                  <a:cubicBezTo>
                    <a:pt x="27" y="153"/>
                    <a:pt x="28" y="154"/>
                    <a:pt x="29" y="154"/>
                  </a:cubicBezTo>
                  <a:cubicBezTo>
                    <a:pt x="29" y="154"/>
                    <a:pt x="30" y="154"/>
                    <a:pt x="30" y="154"/>
                  </a:cubicBezTo>
                  <a:cubicBezTo>
                    <a:pt x="31" y="154"/>
                    <a:pt x="31" y="154"/>
                    <a:pt x="32" y="154"/>
                  </a:cubicBezTo>
                  <a:cubicBezTo>
                    <a:pt x="81" y="110"/>
                    <a:pt x="81" y="110"/>
                    <a:pt x="81" y="110"/>
                  </a:cubicBezTo>
                  <a:lnTo>
                    <a:pt x="140" y="110"/>
                  </a:lnTo>
                  <a:close/>
                  <a:moveTo>
                    <a:pt x="78" y="105"/>
                  </a:moveTo>
                  <a:cubicBezTo>
                    <a:pt x="33" y="145"/>
                    <a:pt x="33" y="145"/>
                    <a:pt x="33" y="145"/>
                  </a:cubicBezTo>
                  <a:cubicBezTo>
                    <a:pt x="33" y="107"/>
                    <a:pt x="33" y="107"/>
                    <a:pt x="33" y="107"/>
                  </a:cubicBezTo>
                  <a:cubicBezTo>
                    <a:pt x="33" y="105"/>
                    <a:pt x="32" y="104"/>
                    <a:pt x="30" y="104"/>
                  </a:cubicBezTo>
                  <a:cubicBezTo>
                    <a:pt x="11" y="104"/>
                    <a:pt x="11" y="104"/>
                    <a:pt x="11" y="104"/>
                  </a:cubicBezTo>
                  <a:cubicBezTo>
                    <a:pt x="8" y="104"/>
                    <a:pt x="6" y="102"/>
                    <a:pt x="6" y="99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9"/>
                    <a:pt x="8" y="6"/>
                    <a:pt x="11" y="6"/>
                  </a:cubicBezTo>
                  <a:cubicBezTo>
                    <a:pt x="140" y="6"/>
                    <a:pt x="140" y="6"/>
                    <a:pt x="140" y="6"/>
                  </a:cubicBezTo>
                  <a:cubicBezTo>
                    <a:pt x="143" y="6"/>
                    <a:pt x="146" y="9"/>
                    <a:pt x="146" y="11"/>
                  </a:cubicBezTo>
                  <a:cubicBezTo>
                    <a:pt x="146" y="99"/>
                    <a:pt x="146" y="99"/>
                    <a:pt x="146" y="99"/>
                  </a:cubicBezTo>
                  <a:cubicBezTo>
                    <a:pt x="146" y="102"/>
                    <a:pt x="143" y="104"/>
                    <a:pt x="140" y="104"/>
                  </a:cubicBezTo>
                  <a:cubicBezTo>
                    <a:pt x="80" y="104"/>
                    <a:pt x="80" y="104"/>
                    <a:pt x="80" y="104"/>
                  </a:cubicBezTo>
                  <a:cubicBezTo>
                    <a:pt x="79" y="104"/>
                    <a:pt x="78" y="104"/>
                    <a:pt x="78" y="10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121861" tIns="60931" rIns="121861" bIns="60931" numCol="1" anchor="t" anchorCtr="0" compatLnSpc="1"/>
            <a:p>
              <a:endParaRPr lang="zh-CN" altLang="en-US" sz="2400">
                <a:latin typeface="Source Han Serif SC" panose="02020400000000000000" pitchFamily="18" charset="-122"/>
                <a:ea typeface="Source Han Serif SC" panose="02020400000000000000" pitchFamily="18" charset="-122"/>
                <a:sym typeface="Source Han Serif SC" panose="02020400000000000000" pitchFamily="18" charset="-122"/>
              </a:endParaRPr>
            </a:p>
          </p:txBody>
        </p:sp>
      </p:grpSp>
      <p:grpSp>
        <p:nvGrpSpPr>
          <p:cNvPr id="51" name="组合 6"/>
          <p:cNvGrpSpPr/>
          <p:nvPr/>
        </p:nvGrpSpPr>
        <p:grpSpPr>
          <a:xfrm>
            <a:off x="4337581" y="2374408"/>
            <a:ext cx="1371408" cy="1371593"/>
            <a:chOff x="4337039" y="2374221"/>
            <a:chExt cx="1371831" cy="1371831"/>
          </a:xfrm>
        </p:grpSpPr>
        <p:grpSp>
          <p:nvGrpSpPr>
            <p:cNvPr id="52" name="组合 44"/>
            <p:cNvGrpSpPr/>
            <p:nvPr/>
          </p:nvGrpSpPr>
          <p:grpSpPr>
            <a:xfrm flipV="1">
              <a:off x="4337039" y="2374221"/>
              <a:ext cx="1371831" cy="1371831"/>
              <a:chOff x="4277955" y="3767258"/>
              <a:chExt cx="1371831" cy="1371831"/>
            </a:xfrm>
          </p:grpSpPr>
          <p:sp>
            <p:nvSpPr>
              <p:cNvPr id="53" name="泪滴形 52"/>
              <p:cNvSpPr/>
              <p:nvPr/>
            </p:nvSpPr>
            <p:spPr>
              <a:xfrm>
                <a:off x="4277955" y="3767258"/>
                <a:ext cx="1371831" cy="1371831"/>
              </a:xfrm>
              <a:prstGeom prst="teardrop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sz="2400">
                  <a:latin typeface="Source Han Serif SC" panose="02020400000000000000" pitchFamily="18" charset="-122"/>
                  <a:ea typeface="Source Han Serif SC" panose="02020400000000000000" pitchFamily="18" charset="-122"/>
                  <a:sym typeface="Source Han Serif SC" panose="02020400000000000000" pitchFamily="18" charset="-122"/>
                </a:endParaRPr>
              </a:p>
            </p:txBody>
          </p:sp>
          <p:sp>
            <p:nvSpPr>
              <p:cNvPr id="54" name="椭圆 53"/>
              <p:cNvSpPr>
                <a:spLocks noChangeAspect="1"/>
              </p:cNvSpPr>
              <p:nvPr/>
            </p:nvSpPr>
            <p:spPr>
              <a:xfrm>
                <a:off x="4423870" y="3913173"/>
                <a:ext cx="1080000" cy="1080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sz="2400">
                  <a:latin typeface="Source Han Serif SC" panose="02020400000000000000" pitchFamily="18" charset="-122"/>
                  <a:ea typeface="Source Han Serif SC" panose="02020400000000000000" pitchFamily="18" charset="-122"/>
                  <a:sym typeface="Source Han Serif SC" panose="02020400000000000000" pitchFamily="18" charset="-122"/>
                </a:endParaRPr>
              </a:p>
            </p:txBody>
          </p:sp>
        </p:grpSp>
        <p:sp>
          <p:nvSpPr>
            <p:cNvPr id="73" name="Freeform 107"/>
            <p:cNvSpPr>
              <a:spLocks noEditPoints="1"/>
            </p:cNvSpPr>
            <p:nvPr/>
          </p:nvSpPr>
          <p:spPr bwMode="auto">
            <a:xfrm>
              <a:off x="4761092" y="2749543"/>
              <a:ext cx="566164" cy="550524"/>
            </a:xfrm>
            <a:custGeom>
              <a:avLst/>
              <a:gdLst>
                <a:gd name="T0" fmla="*/ 134 w 153"/>
                <a:gd name="T1" fmla="*/ 70 h 149"/>
                <a:gd name="T2" fmla="*/ 131 w 153"/>
                <a:gd name="T3" fmla="*/ 73 h 149"/>
                <a:gd name="T4" fmla="*/ 131 w 153"/>
                <a:gd name="T5" fmla="*/ 143 h 149"/>
                <a:gd name="T6" fmla="*/ 6 w 153"/>
                <a:gd name="T7" fmla="*/ 143 h 149"/>
                <a:gd name="T8" fmla="*/ 6 w 153"/>
                <a:gd name="T9" fmla="*/ 18 h 149"/>
                <a:gd name="T10" fmla="*/ 85 w 153"/>
                <a:gd name="T11" fmla="*/ 18 h 149"/>
                <a:gd name="T12" fmla="*/ 88 w 153"/>
                <a:gd name="T13" fmla="*/ 15 h 149"/>
                <a:gd name="T14" fmla="*/ 85 w 153"/>
                <a:gd name="T15" fmla="*/ 12 h 149"/>
                <a:gd name="T16" fmla="*/ 3 w 153"/>
                <a:gd name="T17" fmla="*/ 12 h 149"/>
                <a:gd name="T18" fmla="*/ 0 w 153"/>
                <a:gd name="T19" fmla="*/ 15 h 149"/>
                <a:gd name="T20" fmla="*/ 0 w 153"/>
                <a:gd name="T21" fmla="*/ 146 h 149"/>
                <a:gd name="T22" fmla="*/ 3 w 153"/>
                <a:gd name="T23" fmla="*/ 149 h 149"/>
                <a:gd name="T24" fmla="*/ 134 w 153"/>
                <a:gd name="T25" fmla="*/ 149 h 149"/>
                <a:gd name="T26" fmla="*/ 137 w 153"/>
                <a:gd name="T27" fmla="*/ 146 h 149"/>
                <a:gd name="T28" fmla="*/ 137 w 153"/>
                <a:gd name="T29" fmla="*/ 73 h 149"/>
                <a:gd name="T30" fmla="*/ 134 w 153"/>
                <a:gd name="T31" fmla="*/ 70 h 149"/>
                <a:gd name="T32" fmla="*/ 134 w 153"/>
                <a:gd name="T33" fmla="*/ 8 h 149"/>
                <a:gd name="T34" fmla="*/ 117 w 153"/>
                <a:gd name="T35" fmla="*/ 0 h 149"/>
                <a:gd name="T36" fmla="*/ 108 w 153"/>
                <a:gd name="T37" fmla="*/ 5 h 149"/>
                <a:gd name="T38" fmla="*/ 108 w 153"/>
                <a:gd name="T39" fmla="*/ 6 h 149"/>
                <a:gd name="T40" fmla="*/ 105 w 153"/>
                <a:gd name="T41" fmla="*/ 10 h 149"/>
                <a:gd name="T42" fmla="*/ 68 w 153"/>
                <a:gd name="T43" fmla="*/ 64 h 149"/>
                <a:gd name="T44" fmla="*/ 67 w 153"/>
                <a:gd name="T45" fmla="*/ 65 h 149"/>
                <a:gd name="T46" fmla="*/ 65 w 153"/>
                <a:gd name="T47" fmla="*/ 100 h 149"/>
                <a:gd name="T48" fmla="*/ 67 w 153"/>
                <a:gd name="T49" fmla="*/ 103 h 149"/>
                <a:gd name="T50" fmla="*/ 68 w 153"/>
                <a:gd name="T51" fmla="*/ 103 h 149"/>
                <a:gd name="T52" fmla="*/ 69 w 153"/>
                <a:gd name="T53" fmla="*/ 103 h 149"/>
                <a:gd name="T54" fmla="*/ 104 w 153"/>
                <a:gd name="T55" fmla="*/ 91 h 149"/>
                <a:gd name="T56" fmla="*/ 105 w 153"/>
                <a:gd name="T57" fmla="*/ 90 h 149"/>
                <a:gd name="T58" fmla="*/ 141 w 153"/>
                <a:gd name="T59" fmla="*/ 39 h 149"/>
                <a:gd name="T60" fmla="*/ 142 w 153"/>
                <a:gd name="T61" fmla="*/ 36 h 149"/>
                <a:gd name="T62" fmla="*/ 146 w 153"/>
                <a:gd name="T63" fmla="*/ 32 h 149"/>
                <a:gd name="T64" fmla="*/ 146 w 153"/>
                <a:gd name="T65" fmla="*/ 31 h 149"/>
                <a:gd name="T66" fmla="*/ 134 w 153"/>
                <a:gd name="T67" fmla="*/ 8 h 149"/>
                <a:gd name="T68" fmla="*/ 72 w 153"/>
                <a:gd name="T69" fmla="*/ 96 h 149"/>
                <a:gd name="T70" fmla="*/ 73 w 153"/>
                <a:gd name="T71" fmla="*/ 69 h 149"/>
                <a:gd name="T72" fmla="*/ 79 w 153"/>
                <a:gd name="T73" fmla="*/ 74 h 149"/>
                <a:gd name="T74" fmla="*/ 81 w 153"/>
                <a:gd name="T75" fmla="*/ 76 h 149"/>
                <a:gd name="T76" fmla="*/ 89 w 153"/>
                <a:gd name="T77" fmla="*/ 82 h 149"/>
                <a:gd name="T78" fmla="*/ 91 w 153"/>
                <a:gd name="T79" fmla="*/ 84 h 149"/>
                <a:gd name="T80" fmla="*/ 97 w 153"/>
                <a:gd name="T81" fmla="*/ 87 h 149"/>
                <a:gd name="T82" fmla="*/ 72 w 153"/>
                <a:gd name="T83" fmla="*/ 96 h 149"/>
                <a:gd name="T84" fmla="*/ 102 w 153"/>
                <a:gd name="T85" fmla="*/ 84 h 149"/>
                <a:gd name="T86" fmla="*/ 94 w 153"/>
                <a:gd name="T87" fmla="*/ 78 h 149"/>
                <a:gd name="T88" fmla="*/ 84 w 153"/>
                <a:gd name="T89" fmla="*/ 71 h 149"/>
                <a:gd name="T90" fmla="*/ 75 w 153"/>
                <a:gd name="T91" fmla="*/ 63 h 149"/>
                <a:gd name="T92" fmla="*/ 108 w 153"/>
                <a:gd name="T93" fmla="*/ 16 h 149"/>
                <a:gd name="T94" fmla="*/ 108 w 153"/>
                <a:gd name="T95" fmla="*/ 15 h 149"/>
                <a:gd name="T96" fmla="*/ 124 w 153"/>
                <a:gd name="T97" fmla="*/ 22 h 149"/>
                <a:gd name="T98" fmla="*/ 136 w 153"/>
                <a:gd name="T99" fmla="*/ 34 h 149"/>
                <a:gd name="T100" fmla="*/ 102 w 153"/>
                <a:gd name="T101" fmla="*/ 84 h 149"/>
                <a:gd name="T102" fmla="*/ 141 w 153"/>
                <a:gd name="T103" fmla="*/ 28 h 149"/>
                <a:gd name="T104" fmla="*/ 141 w 153"/>
                <a:gd name="T105" fmla="*/ 28 h 149"/>
                <a:gd name="T106" fmla="*/ 140 w 153"/>
                <a:gd name="T107" fmla="*/ 29 h 149"/>
                <a:gd name="T108" fmla="*/ 128 w 153"/>
                <a:gd name="T109" fmla="*/ 17 h 149"/>
                <a:gd name="T110" fmla="*/ 112 w 153"/>
                <a:gd name="T111" fmla="*/ 10 h 149"/>
                <a:gd name="T112" fmla="*/ 112 w 153"/>
                <a:gd name="T113" fmla="*/ 10 h 149"/>
                <a:gd name="T114" fmla="*/ 113 w 153"/>
                <a:gd name="T115" fmla="*/ 9 h 149"/>
                <a:gd name="T116" fmla="*/ 117 w 153"/>
                <a:gd name="T117" fmla="*/ 6 h 149"/>
                <a:gd name="T118" fmla="*/ 130 w 153"/>
                <a:gd name="T119" fmla="*/ 13 h 149"/>
                <a:gd name="T120" fmla="*/ 141 w 153"/>
                <a:gd name="T121" fmla="*/ 28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53" h="149">
                  <a:moveTo>
                    <a:pt x="134" y="70"/>
                  </a:moveTo>
                  <a:cubicBezTo>
                    <a:pt x="133" y="70"/>
                    <a:pt x="131" y="72"/>
                    <a:pt x="131" y="73"/>
                  </a:cubicBezTo>
                  <a:cubicBezTo>
                    <a:pt x="131" y="143"/>
                    <a:pt x="131" y="143"/>
                    <a:pt x="131" y="143"/>
                  </a:cubicBezTo>
                  <a:cubicBezTo>
                    <a:pt x="6" y="143"/>
                    <a:pt x="6" y="143"/>
                    <a:pt x="6" y="143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85" y="18"/>
                    <a:pt x="85" y="18"/>
                    <a:pt x="85" y="18"/>
                  </a:cubicBezTo>
                  <a:cubicBezTo>
                    <a:pt x="86" y="18"/>
                    <a:pt x="88" y="16"/>
                    <a:pt x="88" y="15"/>
                  </a:cubicBezTo>
                  <a:cubicBezTo>
                    <a:pt x="88" y="13"/>
                    <a:pt x="86" y="12"/>
                    <a:pt x="85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2" y="12"/>
                    <a:pt x="0" y="13"/>
                    <a:pt x="0" y="15"/>
                  </a:cubicBezTo>
                  <a:cubicBezTo>
                    <a:pt x="0" y="146"/>
                    <a:pt x="0" y="146"/>
                    <a:pt x="0" y="146"/>
                  </a:cubicBezTo>
                  <a:cubicBezTo>
                    <a:pt x="0" y="148"/>
                    <a:pt x="2" y="149"/>
                    <a:pt x="3" y="149"/>
                  </a:cubicBezTo>
                  <a:cubicBezTo>
                    <a:pt x="134" y="149"/>
                    <a:pt x="134" y="149"/>
                    <a:pt x="134" y="149"/>
                  </a:cubicBezTo>
                  <a:cubicBezTo>
                    <a:pt x="136" y="149"/>
                    <a:pt x="137" y="148"/>
                    <a:pt x="137" y="146"/>
                  </a:cubicBezTo>
                  <a:cubicBezTo>
                    <a:pt x="137" y="73"/>
                    <a:pt x="137" y="73"/>
                    <a:pt x="137" y="73"/>
                  </a:cubicBezTo>
                  <a:cubicBezTo>
                    <a:pt x="137" y="72"/>
                    <a:pt x="136" y="70"/>
                    <a:pt x="134" y="70"/>
                  </a:cubicBezTo>
                  <a:close/>
                  <a:moveTo>
                    <a:pt x="134" y="8"/>
                  </a:moveTo>
                  <a:cubicBezTo>
                    <a:pt x="127" y="3"/>
                    <a:pt x="121" y="0"/>
                    <a:pt x="117" y="0"/>
                  </a:cubicBezTo>
                  <a:cubicBezTo>
                    <a:pt x="114" y="0"/>
                    <a:pt x="111" y="2"/>
                    <a:pt x="108" y="5"/>
                  </a:cubicBezTo>
                  <a:cubicBezTo>
                    <a:pt x="108" y="6"/>
                    <a:pt x="108" y="6"/>
                    <a:pt x="108" y="6"/>
                  </a:cubicBezTo>
                  <a:cubicBezTo>
                    <a:pt x="107" y="7"/>
                    <a:pt x="106" y="9"/>
                    <a:pt x="105" y="10"/>
                  </a:cubicBezTo>
                  <a:cubicBezTo>
                    <a:pt x="68" y="64"/>
                    <a:pt x="68" y="64"/>
                    <a:pt x="68" y="64"/>
                  </a:cubicBezTo>
                  <a:cubicBezTo>
                    <a:pt x="67" y="64"/>
                    <a:pt x="67" y="65"/>
                    <a:pt x="67" y="65"/>
                  </a:cubicBezTo>
                  <a:cubicBezTo>
                    <a:pt x="65" y="100"/>
                    <a:pt x="65" y="100"/>
                    <a:pt x="65" y="100"/>
                  </a:cubicBezTo>
                  <a:cubicBezTo>
                    <a:pt x="65" y="101"/>
                    <a:pt x="66" y="102"/>
                    <a:pt x="67" y="103"/>
                  </a:cubicBezTo>
                  <a:cubicBezTo>
                    <a:pt x="67" y="103"/>
                    <a:pt x="68" y="103"/>
                    <a:pt x="68" y="103"/>
                  </a:cubicBezTo>
                  <a:cubicBezTo>
                    <a:pt x="69" y="103"/>
                    <a:pt x="69" y="103"/>
                    <a:pt x="69" y="103"/>
                  </a:cubicBezTo>
                  <a:cubicBezTo>
                    <a:pt x="104" y="91"/>
                    <a:pt x="104" y="91"/>
                    <a:pt x="104" y="91"/>
                  </a:cubicBezTo>
                  <a:cubicBezTo>
                    <a:pt x="104" y="91"/>
                    <a:pt x="105" y="91"/>
                    <a:pt x="105" y="90"/>
                  </a:cubicBezTo>
                  <a:cubicBezTo>
                    <a:pt x="141" y="39"/>
                    <a:pt x="141" y="39"/>
                    <a:pt x="141" y="39"/>
                  </a:cubicBezTo>
                  <a:cubicBezTo>
                    <a:pt x="142" y="36"/>
                    <a:pt x="142" y="36"/>
                    <a:pt x="142" y="36"/>
                  </a:cubicBezTo>
                  <a:cubicBezTo>
                    <a:pt x="144" y="34"/>
                    <a:pt x="145" y="33"/>
                    <a:pt x="146" y="32"/>
                  </a:cubicBezTo>
                  <a:cubicBezTo>
                    <a:pt x="146" y="31"/>
                    <a:pt x="146" y="31"/>
                    <a:pt x="146" y="31"/>
                  </a:cubicBezTo>
                  <a:cubicBezTo>
                    <a:pt x="153" y="22"/>
                    <a:pt x="144" y="14"/>
                    <a:pt x="134" y="8"/>
                  </a:cubicBezTo>
                  <a:close/>
                  <a:moveTo>
                    <a:pt x="72" y="96"/>
                  </a:moveTo>
                  <a:cubicBezTo>
                    <a:pt x="73" y="69"/>
                    <a:pt x="73" y="69"/>
                    <a:pt x="73" y="69"/>
                  </a:cubicBezTo>
                  <a:cubicBezTo>
                    <a:pt x="75" y="70"/>
                    <a:pt x="78" y="72"/>
                    <a:pt x="79" y="74"/>
                  </a:cubicBezTo>
                  <a:cubicBezTo>
                    <a:pt x="79" y="75"/>
                    <a:pt x="80" y="76"/>
                    <a:pt x="81" y="76"/>
                  </a:cubicBezTo>
                  <a:cubicBezTo>
                    <a:pt x="81" y="76"/>
                    <a:pt x="87" y="77"/>
                    <a:pt x="89" y="82"/>
                  </a:cubicBezTo>
                  <a:cubicBezTo>
                    <a:pt x="89" y="83"/>
                    <a:pt x="90" y="84"/>
                    <a:pt x="91" y="84"/>
                  </a:cubicBezTo>
                  <a:cubicBezTo>
                    <a:pt x="91" y="84"/>
                    <a:pt x="94" y="84"/>
                    <a:pt x="97" y="87"/>
                  </a:cubicBezTo>
                  <a:lnTo>
                    <a:pt x="72" y="96"/>
                  </a:lnTo>
                  <a:close/>
                  <a:moveTo>
                    <a:pt x="102" y="84"/>
                  </a:moveTo>
                  <a:cubicBezTo>
                    <a:pt x="99" y="80"/>
                    <a:pt x="96" y="79"/>
                    <a:pt x="94" y="78"/>
                  </a:cubicBezTo>
                  <a:cubicBezTo>
                    <a:pt x="91" y="74"/>
                    <a:pt x="86" y="72"/>
                    <a:pt x="84" y="71"/>
                  </a:cubicBezTo>
                  <a:cubicBezTo>
                    <a:pt x="82" y="67"/>
                    <a:pt x="78" y="65"/>
                    <a:pt x="75" y="63"/>
                  </a:cubicBezTo>
                  <a:cubicBezTo>
                    <a:pt x="108" y="16"/>
                    <a:pt x="108" y="16"/>
                    <a:pt x="108" y="16"/>
                  </a:cubicBezTo>
                  <a:cubicBezTo>
                    <a:pt x="108" y="15"/>
                    <a:pt x="108" y="15"/>
                    <a:pt x="108" y="15"/>
                  </a:cubicBezTo>
                  <a:cubicBezTo>
                    <a:pt x="113" y="16"/>
                    <a:pt x="119" y="18"/>
                    <a:pt x="124" y="22"/>
                  </a:cubicBezTo>
                  <a:cubicBezTo>
                    <a:pt x="130" y="26"/>
                    <a:pt x="134" y="31"/>
                    <a:pt x="136" y="34"/>
                  </a:cubicBezTo>
                  <a:lnTo>
                    <a:pt x="102" y="84"/>
                  </a:lnTo>
                  <a:close/>
                  <a:moveTo>
                    <a:pt x="141" y="28"/>
                  </a:moveTo>
                  <a:cubicBezTo>
                    <a:pt x="141" y="28"/>
                    <a:pt x="141" y="28"/>
                    <a:pt x="141" y="28"/>
                  </a:cubicBezTo>
                  <a:cubicBezTo>
                    <a:pt x="140" y="29"/>
                    <a:pt x="140" y="29"/>
                    <a:pt x="140" y="29"/>
                  </a:cubicBezTo>
                  <a:cubicBezTo>
                    <a:pt x="137" y="25"/>
                    <a:pt x="133" y="21"/>
                    <a:pt x="128" y="17"/>
                  </a:cubicBezTo>
                  <a:cubicBezTo>
                    <a:pt x="122" y="14"/>
                    <a:pt x="117" y="11"/>
                    <a:pt x="112" y="10"/>
                  </a:cubicBezTo>
                  <a:cubicBezTo>
                    <a:pt x="112" y="10"/>
                    <a:pt x="112" y="10"/>
                    <a:pt x="112" y="10"/>
                  </a:cubicBezTo>
                  <a:cubicBezTo>
                    <a:pt x="113" y="9"/>
                    <a:pt x="113" y="9"/>
                    <a:pt x="113" y="9"/>
                  </a:cubicBezTo>
                  <a:cubicBezTo>
                    <a:pt x="114" y="7"/>
                    <a:pt x="116" y="6"/>
                    <a:pt x="117" y="6"/>
                  </a:cubicBezTo>
                  <a:cubicBezTo>
                    <a:pt x="120" y="6"/>
                    <a:pt x="124" y="8"/>
                    <a:pt x="130" y="13"/>
                  </a:cubicBezTo>
                  <a:cubicBezTo>
                    <a:pt x="144" y="22"/>
                    <a:pt x="143" y="25"/>
                    <a:pt x="141" y="2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121861" tIns="60931" rIns="121861" bIns="60931" numCol="1" anchor="t" anchorCtr="0" compatLnSpc="1"/>
            <a:p>
              <a:endParaRPr lang="zh-CN" altLang="en-US" sz="2400">
                <a:latin typeface="Source Han Serif SC" panose="02020400000000000000" pitchFamily="18" charset="-122"/>
                <a:ea typeface="Source Han Serif SC" panose="02020400000000000000" pitchFamily="18" charset="-122"/>
                <a:sym typeface="Source Han Serif SC" panose="02020400000000000000" pitchFamily="18" charset="-122"/>
              </a:endParaRPr>
            </a:p>
          </p:txBody>
        </p:sp>
      </p:grpSp>
      <p:grpSp>
        <p:nvGrpSpPr>
          <p:cNvPr id="55" name="组合 9"/>
          <p:cNvGrpSpPr/>
          <p:nvPr/>
        </p:nvGrpSpPr>
        <p:grpSpPr>
          <a:xfrm>
            <a:off x="6024333" y="2374408"/>
            <a:ext cx="1371408" cy="1371593"/>
            <a:chOff x="6024309" y="2374221"/>
            <a:chExt cx="1371831" cy="1371831"/>
          </a:xfrm>
        </p:grpSpPr>
        <p:grpSp>
          <p:nvGrpSpPr>
            <p:cNvPr id="56" name="组合 63"/>
            <p:cNvGrpSpPr/>
            <p:nvPr/>
          </p:nvGrpSpPr>
          <p:grpSpPr>
            <a:xfrm flipH="1" flipV="1">
              <a:off x="6024309" y="2374221"/>
              <a:ext cx="1371831" cy="1371831"/>
              <a:chOff x="4277955" y="3767258"/>
              <a:chExt cx="1371831" cy="1371831"/>
            </a:xfrm>
          </p:grpSpPr>
          <p:sp>
            <p:nvSpPr>
              <p:cNvPr id="65" name="泪滴形 64"/>
              <p:cNvSpPr/>
              <p:nvPr/>
            </p:nvSpPr>
            <p:spPr>
              <a:xfrm>
                <a:off x="4277955" y="3767258"/>
                <a:ext cx="1371831" cy="1371831"/>
              </a:xfrm>
              <a:prstGeom prst="teardrop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sz="2400">
                  <a:latin typeface="Source Han Serif SC" panose="02020400000000000000" pitchFamily="18" charset="-122"/>
                  <a:ea typeface="Source Han Serif SC" panose="02020400000000000000" pitchFamily="18" charset="-122"/>
                  <a:sym typeface="Source Han Serif SC" panose="02020400000000000000" pitchFamily="18" charset="-122"/>
                </a:endParaRPr>
              </a:p>
            </p:txBody>
          </p:sp>
          <p:sp>
            <p:nvSpPr>
              <p:cNvPr id="66" name="椭圆 65"/>
              <p:cNvSpPr>
                <a:spLocks noChangeAspect="1"/>
              </p:cNvSpPr>
              <p:nvPr/>
            </p:nvSpPr>
            <p:spPr>
              <a:xfrm>
                <a:off x="4423870" y="3913173"/>
                <a:ext cx="1080000" cy="1080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sz="2400">
                  <a:latin typeface="Source Han Serif SC" panose="02020400000000000000" pitchFamily="18" charset="-122"/>
                  <a:ea typeface="Source Han Serif SC" panose="02020400000000000000" pitchFamily="18" charset="-122"/>
                  <a:sym typeface="Source Han Serif SC" panose="02020400000000000000" pitchFamily="18" charset="-122"/>
                </a:endParaRPr>
              </a:p>
            </p:txBody>
          </p:sp>
        </p:grpSp>
        <p:sp>
          <p:nvSpPr>
            <p:cNvPr id="74" name="Freeform 155"/>
            <p:cNvSpPr>
              <a:spLocks noEditPoints="1"/>
            </p:cNvSpPr>
            <p:nvPr/>
          </p:nvSpPr>
          <p:spPr bwMode="auto">
            <a:xfrm>
              <a:off x="6441896" y="2844717"/>
              <a:ext cx="536655" cy="511244"/>
            </a:xfrm>
            <a:custGeom>
              <a:avLst/>
              <a:gdLst>
                <a:gd name="T0" fmla="*/ 106 w 152"/>
                <a:gd name="T1" fmla="*/ 49 h 145"/>
                <a:gd name="T2" fmla="*/ 99 w 152"/>
                <a:gd name="T3" fmla="*/ 56 h 145"/>
                <a:gd name="T4" fmla="*/ 106 w 152"/>
                <a:gd name="T5" fmla="*/ 63 h 145"/>
                <a:gd name="T6" fmla="*/ 113 w 152"/>
                <a:gd name="T7" fmla="*/ 56 h 145"/>
                <a:gd name="T8" fmla="*/ 106 w 152"/>
                <a:gd name="T9" fmla="*/ 49 h 145"/>
                <a:gd name="T10" fmla="*/ 105 w 152"/>
                <a:gd name="T11" fmla="*/ 56 h 145"/>
                <a:gd name="T12" fmla="*/ 106 w 152"/>
                <a:gd name="T13" fmla="*/ 55 h 145"/>
                <a:gd name="T14" fmla="*/ 107 w 152"/>
                <a:gd name="T15" fmla="*/ 56 h 145"/>
                <a:gd name="T16" fmla="*/ 105 w 152"/>
                <a:gd name="T17" fmla="*/ 56 h 145"/>
                <a:gd name="T18" fmla="*/ 46 w 152"/>
                <a:gd name="T19" fmla="*/ 49 h 145"/>
                <a:gd name="T20" fmla="*/ 39 w 152"/>
                <a:gd name="T21" fmla="*/ 56 h 145"/>
                <a:gd name="T22" fmla="*/ 46 w 152"/>
                <a:gd name="T23" fmla="*/ 63 h 145"/>
                <a:gd name="T24" fmla="*/ 53 w 152"/>
                <a:gd name="T25" fmla="*/ 56 h 145"/>
                <a:gd name="T26" fmla="*/ 46 w 152"/>
                <a:gd name="T27" fmla="*/ 49 h 145"/>
                <a:gd name="T28" fmla="*/ 45 w 152"/>
                <a:gd name="T29" fmla="*/ 56 h 145"/>
                <a:gd name="T30" fmla="*/ 46 w 152"/>
                <a:gd name="T31" fmla="*/ 55 h 145"/>
                <a:gd name="T32" fmla="*/ 47 w 152"/>
                <a:gd name="T33" fmla="*/ 56 h 145"/>
                <a:gd name="T34" fmla="*/ 45 w 152"/>
                <a:gd name="T35" fmla="*/ 56 h 145"/>
                <a:gd name="T36" fmla="*/ 141 w 152"/>
                <a:gd name="T37" fmla="*/ 0 h 145"/>
                <a:gd name="T38" fmla="*/ 11 w 152"/>
                <a:gd name="T39" fmla="*/ 0 h 145"/>
                <a:gd name="T40" fmla="*/ 0 w 152"/>
                <a:gd name="T41" fmla="*/ 11 h 145"/>
                <a:gd name="T42" fmla="*/ 0 w 152"/>
                <a:gd name="T43" fmla="*/ 99 h 145"/>
                <a:gd name="T44" fmla="*/ 11 w 152"/>
                <a:gd name="T45" fmla="*/ 110 h 145"/>
                <a:gd name="T46" fmla="*/ 53 w 152"/>
                <a:gd name="T47" fmla="*/ 110 h 145"/>
                <a:gd name="T48" fmla="*/ 74 w 152"/>
                <a:gd name="T49" fmla="*/ 143 h 145"/>
                <a:gd name="T50" fmla="*/ 76 w 152"/>
                <a:gd name="T51" fmla="*/ 145 h 145"/>
                <a:gd name="T52" fmla="*/ 79 w 152"/>
                <a:gd name="T53" fmla="*/ 143 h 145"/>
                <a:gd name="T54" fmla="*/ 100 w 152"/>
                <a:gd name="T55" fmla="*/ 110 h 145"/>
                <a:gd name="T56" fmla="*/ 141 w 152"/>
                <a:gd name="T57" fmla="*/ 110 h 145"/>
                <a:gd name="T58" fmla="*/ 152 w 152"/>
                <a:gd name="T59" fmla="*/ 99 h 145"/>
                <a:gd name="T60" fmla="*/ 152 w 152"/>
                <a:gd name="T61" fmla="*/ 11 h 145"/>
                <a:gd name="T62" fmla="*/ 141 w 152"/>
                <a:gd name="T63" fmla="*/ 0 h 145"/>
                <a:gd name="T64" fmla="*/ 146 w 152"/>
                <a:gd name="T65" fmla="*/ 99 h 145"/>
                <a:gd name="T66" fmla="*/ 141 w 152"/>
                <a:gd name="T67" fmla="*/ 104 h 145"/>
                <a:gd name="T68" fmla="*/ 98 w 152"/>
                <a:gd name="T69" fmla="*/ 104 h 145"/>
                <a:gd name="T70" fmla="*/ 97 w 152"/>
                <a:gd name="T71" fmla="*/ 104 h 145"/>
                <a:gd name="T72" fmla="*/ 97 w 152"/>
                <a:gd name="T73" fmla="*/ 104 h 145"/>
                <a:gd name="T74" fmla="*/ 97 w 152"/>
                <a:gd name="T75" fmla="*/ 104 h 145"/>
                <a:gd name="T76" fmla="*/ 95 w 152"/>
                <a:gd name="T77" fmla="*/ 105 h 145"/>
                <a:gd name="T78" fmla="*/ 76 w 152"/>
                <a:gd name="T79" fmla="*/ 136 h 145"/>
                <a:gd name="T80" fmla="*/ 57 w 152"/>
                <a:gd name="T81" fmla="*/ 105 h 145"/>
                <a:gd name="T82" fmla="*/ 55 w 152"/>
                <a:gd name="T83" fmla="*/ 104 h 145"/>
                <a:gd name="T84" fmla="*/ 55 w 152"/>
                <a:gd name="T85" fmla="*/ 104 h 145"/>
                <a:gd name="T86" fmla="*/ 55 w 152"/>
                <a:gd name="T87" fmla="*/ 104 h 145"/>
                <a:gd name="T88" fmla="*/ 54 w 152"/>
                <a:gd name="T89" fmla="*/ 104 h 145"/>
                <a:gd name="T90" fmla="*/ 11 w 152"/>
                <a:gd name="T91" fmla="*/ 104 h 145"/>
                <a:gd name="T92" fmla="*/ 6 w 152"/>
                <a:gd name="T93" fmla="*/ 99 h 145"/>
                <a:gd name="T94" fmla="*/ 6 w 152"/>
                <a:gd name="T95" fmla="*/ 11 h 145"/>
                <a:gd name="T96" fmla="*/ 11 w 152"/>
                <a:gd name="T97" fmla="*/ 6 h 145"/>
                <a:gd name="T98" fmla="*/ 141 w 152"/>
                <a:gd name="T99" fmla="*/ 6 h 145"/>
                <a:gd name="T100" fmla="*/ 146 w 152"/>
                <a:gd name="T101" fmla="*/ 11 h 145"/>
                <a:gd name="T102" fmla="*/ 146 w 152"/>
                <a:gd name="T103" fmla="*/ 99 h 145"/>
                <a:gd name="T104" fmla="*/ 76 w 152"/>
                <a:gd name="T105" fmla="*/ 49 h 145"/>
                <a:gd name="T106" fmla="*/ 69 w 152"/>
                <a:gd name="T107" fmla="*/ 56 h 145"/>
                <a:gd name="T108" fmla="*/ 76 w 152"/>
                <a:gd name="T109" fmla="*/ 63 h 145"/>
                <a:gd name="T110" fmla="*/ 83 w 152"/>
                <a:gd name="T111" fmla="*/ 56 h 145"/>
                <a:gd name="T112" fmla="*/ 76 w 152"/>
                <a:gd name="T113" fmla="*/ 49 h 145"/>
                <a:gd name="T114" fmla="*/ 75 w 152"/>
                <a:gd name="T115" fmla="*/ 56 h 145"/>
                <a:gd name="T116" fmla="*/ 76 w 152"/>
                <a:gd name="T117" fmla="*/ 55 h 145"/>
                <a:gd name="T118" fmla="*/ 77 w 152"/>
                <a:gd name="T119" fmla="*/ 56 h 145"/>
                <a:gd name="T120" fmla="*/ 75 w 152"/>
                <a:gd name="T121" fmla="*/ 56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52" h="145">
                  <a:moveTo>
                    <a:pt x="106" y="49"/>
                  </a:moveTo>
                  <a:cubicBezTo>
                    <a:pt x="102" y="49"/>
                    <a:pt x="99" y="53"/>
                    <a:pt x="99" y="56"/>
                  </a:cubicBezTo>
                  <a:cubicBezTo>
                    <a:pt x="99" y="60"/>
                    <a:pt x="102" y="63"/>
                    <a:pt x="106" y="63"/>
                  </a:cubicBezTo>
                  <a:cubicBezTo>
                    <a:pt x="109" y="63"/>
                    <a:pt x="113" y="60"/>
                    <a:pt x="113" y="56"/>
                  </a:cubicBezTo>
                  <a:cubicBezTo>
                    <a:pt x="113" y="53"/>
                    <a:pt x="109" y="49"/>
                    <a:pt x="106" y="49"/>
                  </a:cubicBezTo>
                  <a:close/>
                  <a:moveTo>
                    <a:pt x="105" y="56"/>
                  </a:moveTo>
                  <a:cubicBezTo>
                    <a:pt x="105" y="56"/>
                    <a:pt x="105" y="55"/>
                    <a:pt x="106" y="55"/>
                  </a:cubicBezTo>
                  <a:cubicBezTo>
                    <a:pt x="106" y="55"/>
                    <a:pt x="107" y="56"/>
                    <a:pt x="107" y="56"/>
                  </a:cubicBezTo>
                  <a:cubicBezTo>
                    <a:pt x="107" y="57"/>
                    <a:pt x="105" y="57"/>
                    <a:pt x="105" y="56"/>
                  </a:cubicBezTo>
                  <a:close/>
                  <a:moveTo>
                    <a:pt x="46" y="49"/>
                  </a:moveTo>
                  <a:cubicBezTo>
                    <a:pt x="42" y="49"/>
                    <a:pt x="39" y="53"/>
                    <a:pt x="39" y="56"/>
                  </a:cubicBezTo>
                  <a:cubicBezTo>
                    <a:pt x="39" y="60"/>
                    <a:pt x="42" y="63"/>
                    <a:pt x="46" y="63"/>
                  </a:cubicBezTo>
                  <a:cubicBezTo>
                    <a:pt x="50" y="63"/>
                    <a:pt x="53" y="60"/>
                    <a:pt x="53" y="56"/>
                  </a:cubicBezTo>
                  <a:cubicBezTo>
                    <a:pt x="53" y="53"/>
                    <a:pt x="50" y="49"/>
                    <a:pt x="46" y="49"/>
                  </a:cubicBezTo>
                  <a:close/>
                  <a:moveTo>
                    <a:pt x="45" y="56"/>
                  </a:moveTo>
                  <a:cubicBezTo>
                    <a:pt x="45" y="56"/>
                    <a:pt x="46" y="55"/>
                    <a:pt x="46" y="55"/>
                  </a:cubicBezTo>
                  <a:cubicBezTo>
                    <a:pt x="47" y="55"/>
                    <a:pt x="47" y="56"/>
                    <a:pt x="47" y="56"/>
                  </a:cubicBezTo>
                  <a:cubicBezTo>
                    <a:pt x="47" y="57"/>
                    <a:pt x="45" y="57"/>
                    <a:pt x="45" y="56"/>
                  </a:cubicBezTo>
                  <a:close/>
                  <a:moveTo>
                    <a:pt x="141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99"/>
                    <a:pt x="0" y="99"/>
                    <a:pt x="0" y="99"/>
                  </a:cubicBezTo>
                  <a:cubicBezTo>
                    <a:pt x="0" y="105"/>
                    <a:pt x="5" y="110"/>
                    <a:pt x="11" y="110"/>
                  </a:cubicBezTo>
                  <a:cubicBezTo>
                    <a:pt x="53" y="110"/>
                    <a:pt x="53" y="110"/>
                    <a:pt x="53" y="110"/>
                  </a:cubicBezTo>
                  <a:cubicBezTo>
                    <a:pt x="74" y="143"/>
                    <a:pt x="74" y="143"/>
                    <a:pt x="74" y="143"/>
                  </a:cubicBezTo>
                  <a:cubicBezTo>
                    <a:pt x="74" y="144"/>
                    <a:pt x="75" y="145"/>
                    <a:pt x="76" y="145"/>
                  </a:cubicBezTo>
                  <a:cubicBezTo>
                    <a:pt x="77" y="145"/>
                    <a:pt x="78" y="144"/>
                    <a:pt x="79" y="143"/>
                  </a:cubicBezTo>
                  <a:cubicBezTo>
                    <a:pt x="100" y="110"/>
                    <a:pt x="100" y="110"/>
                    <a:pt x="100" y="110"/>
                  </a:cubicBezTo>
                  <a:cubicBezTo>
                    <a:pt x="141" y="110"/>
                    <a:pt x="141" y="110"/>
                    <a:pt x="141" y="110"/>
                  </a:cubicBezTo>
                  <a:cubicBezTo>
                    <a:pt x="147" y="110"/>
                    <a:pt x="152" y="105"/>
                    <a:pt x="152" y="99"/>
                  </a:cubicBezTo>
                  <a:cubicBezTo>
                    <a:pt x="152" y="11"/>
                    <a:pt x="152" y="11"/>
                    <a:pt x="152" y="11"/>
                  </a:cubicBezTo>
                  <a:cubicBezTo>
                    <a:pt x="152" y="5"/>
                    <a:pt x="147" y="0"/>
                    <a:pt x="141" y="0"/>
                  </a:cubicBezTo>
                  <a:close/>
                  <a:moveTo>
                    <a:pt x="146" y="99"/>
                  </a:moveTo>
                  <a:cubicBezTo>
                    <a:pt x="146" y="101"/>
                    <a:pt x="144" y="104"/>
                    <a:pt x="141" y="104"/>
                  </a:cubicBezTo>
                  <a:cubicBezTo>
                    <a:pt x="98" y="104"/>
                    <a:pt x="98" y="104"/>
                    <a:pt x="98" y="104"/>
                  </a:cubicBezTo>
                  <a:cubicBezTo>
                    <a:pt x="98" y="104"/>
                    <a:pt x="97" y="104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6" y="104"/>
                    <a:pt x="96" y="105"/>
                    <a:pt x="95" y="105"/>
                  </a:cubicBezTo>
                  <a:cubicBezTo>
                    <a:pt x="76" y="136"/>
                    <a:pt x="76" y="136"/>
                    <a:pt x="76" y="136"/>
                  </a:cubicBezTo>
                  <a:cubicBezTo>
                    <a:pt x="57" y="105"/>
                    <a:pt x="57" y="105"/>
                    <a:pt x="57" y="105"/>
                  </a:cubicBezTo>
                  <a:cubicBezTo>
                    <a:pt x="57" y="105"/>
                    <a:pt x="56" y="104"/>
                    <a:pt x="55" y="104"/>
                  </a:cubicBezTo>
                  <a:cubicBezTo>
                    <a:pt x="55" y="104"/>
                    <a:pt x="55" y="104"/>
                    <a:pt x="55" y="104"/>
                  </a:cubicBezTo>
                  <a:cubicBezTo>
                    <a:pt x="55" y="104"/>
                    <a:pt x="55" y="104"/>
                    <a:pt x="55" y="104"/>
                  </a:cubicBezTo>
                  <a:cubicBezTo>
                    <a:pt x="55" y="104"/>
                    <a:pt x="54" y="104"/>
                    <a:pt x="54" y="104"/>
                  </a:cubicBezTo>
                  <a:cubicBezTo>
                    <a:pt x="11" y="104"/>
                    <a:pt x="11" y="104"/>
                    <a:pt x="11" y="104"/>
                  </a:cubicBezTo>
                  <a:cubicBezTo>
                    <a:pt x="9" y="104"/>
                    <a:pt x="6" y="101"/>
                    <a:pt x="6" y="99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8"/>
                    <a:pt x="9" y="6"/>
                    <a:pt x="11" y="6"/>
                  </a:cubicBezTo>
                  <a:cubicBezTo>
                    <a:pt x="141" y="6"/>
                    <a:pt x="141" y="6"/>
                    <a:pt x="141" y="6"/>
                  </a:cubicBezTo>
                  <a:cubicBezTo>
                    <a:pt x="144" y="6"/>
                    <a:pt x="146" y="8"/>
                    <a:pt x="146" y="11"/>
                  </a:cubicBezTo>
                  <a:lnTo>
                    <a:pt x="146" y="99"/>
                  </a:lnTo>
                  <a:close/>
                  <a:moveTo>
                    <a:pt x="76" y="49"/>
                  </a:moveTo>
                  <a:cubicBezTo>
                    <a:pt x="72" y="49"/>
                    <a:pt x="69" y="53"/>
                    <a:pt x="69" y="56"/>
                  </a:cubicBezTo>
                  <a:cubicBezTo>
                    <a:pt x="69" y="60"/>
                    <a:pt x="72" y="63"/>
                    <a:pt x="76" y="63"/>
                  </a:cubicBezTo>
                  <a:cubicBezTo>
                    <a:pt x="80" y="63"/>
                    <a:pt x="83" y="60"/>
                    <a:pt x="83" y="56"/>
                  </a:cubicBezTo>
                  <a:cubicBezTo>
                    <a:pt x="83" y="53"/>
                    <a:pt x="80" y="49"/>
                    <a:pt x="76" y="49"/>
                  </a:cubicBezTo>
                  <a:close/>
                  <a:moveTo>
                    <a:pt x="75" y="56"/>
                  </a:moveTo>
                  <a:cubicBezTo>
                    <a:pt x="75" y="56"/>
                    <a:pt x="75" y="55"/>
                    <a:pt x="76" y="55"/>
                  </a:cubicBezTo>
                  <a:cubicBezTo>
                    <a:pt x="76" y="55"/>
                    <a:pt x="77" y="56"/>
                    <a:pt x="77" y="56"/>
                  </a:cubicBezTo>
                  <a:cubicBezTo>
                    <a:pt x="77" y="57"/>
                    <a:pt x="75" y="57"/>
                    <a:pt x="75" y="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121861" tIns="60931" rIns="121861" bIns="60931" numCol="1" anchor="t" anchorCtr="0" compatLnSpc="1"/>
            <a:p>
              <a:endParaRPr lang="zh-CN" altLang="en-US" sz="2400">
                <a:latin typeface="Source Han Serif SC" panose="02020400000000000000" pitchFamily="18" charset="-122"/>
                <a:ea typeface="Source Han Serif SC" panose="02020400000000000000" pitchFamily="18" charset="-122"/>
                <a:sym typeface="Source Han Serif SC" panose="02020400000000000000" pitchFamily="18" charset="-122"/>
              </a:endParaRPr>
            </a:p>
          </p:txBody>
        </p:sp>
      </p:grpSp>
      <p:sp>
        <p:nvSpPr>
          <p:cNvPr id="57" name="矩形 56"/>
          <p:cNvSpPr/>
          <p:nvPr/>
        </p:nvSpPr>
        <p:spPr>
          <a:xfrm>
            <a:off x="1913061" y="2352338"/>
            <a:ext cx="1845310" cy="397510"/>
          </a:xfrm>
          <a:prstGeom prst="rect">
            <a:avLst/>
          </a:prstGeom>
        </p:spPr>
        <p:txBody>
          <a:bodyPr wrap="none" lIns="91408" tIns="45704" rIns="91408" bIns="45704">
            <a:spAutoFit/>
          </a:bodyPr>
          <a:p>
            <a:r>
              <a:rPr lang="zh-CN" altLang="en-US" sz="2000" b="1" dirty="0">
                <a:solidFill>
                  <a:schemeClr val="tx1"/>
                </a:solidFill>
                <a:latin typeface="Source Han Serif SC" panose="02020400000000000000" pitchFamily="18" charset="-122"/>
                <a:ea typeface="Source Han Serif SC" panose="02020400000000000000" pitchFamily="18" charset="-122"/>
                <a:sym typeface="Source Han Serif SC" panose="02020400000000000000" pitchFamily="18" charset="-122"/>
              </a:rPr>
              <a:t>数字型 </a:t>
            </a:r>
            <a:r>
              <a:rPr lang="en-US" altLang="zh-CN" sz="2000" b="1" dirty="0">
                <a:solidFill>
                  <a:schemeClr val="tx1"/>
                </a:solidFill>
                <a:latin typeface="Source Han Serif SC" panose="02020400000000000000" pitchFamily="18" charset="-122"/>
                <a:ea typeface="Source Han Serif SC" panose="02020400000000000000" pitchFamily="18" charset="-122"/>
                <a:sym typeface="Source Han Serif SC" panose="02020400000000000000" pitchFamily="18" charset="-122"/>
              </a:rPr>
              <a:t>Number</a:t>
            </a:r>
            <a:endParaRPr lang="en-US" altLang="zh-CN" sz="2000" b="1" dirty="0">
              <a:solidFill>
                <a:schemeClr val="tx1"/>
              </a:solidFill>
              <a:latin typeface="Source Han Serif SC" panose="02020400000000000000" pitchFamily="18" charset="-122"/>
              <a:ea typeface="Source Han Serif SC" panose="02020400000000000000" pitchFamily="18" charset="-122"/>
              <a:sym typeface="Source Han Serif SC" panose="02020400000000000000" pitchFamily="18" charset="-122"/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1589211" y="5128276"/>
            <a:ext cx="2228850" cy="397510"/>
          </a:xfrm>
          <a:prstGeom prst="rect">
            <a:avLst/>
          </a:prstGeom>
        </p:spPr>
        <p:txBody>
          <a:bodyPr wrap="none" lIns="91408" tIns="45704" rIns="91408" bIns="45704">
            <a:spAutoFit/>
          </a:bodyPr>
          <a:p>
            <a:r>
              <a:rPr lang="zh-CN" altLang="en-US" sz="2000" b="1" dirty="0">
                <a:solidFill>
                  <a:schemeClr val="tx1"/>
                </a:solidFill>
                <a:latin typeface="Source Han Serif SC" panose="02020400000000000000" pitchFamily="18" charset="-122"/>
                <a:ea typeface="Source Han Serif SC" panose="02020400000000000000" pitchFamily="18" charset="-122"/>
                <a:sym typeface="Source Han Serif SC" panose="02020400000000000000" pitchFamily="18" charset="-122"/>
              </a:rPr>
              <a:t>布尔类型 </a:t>
            </a:r>
            <a:r>
              <a:rPr lang="en-US" altLang="zh-CN" sz="2000" b="1" dirty="0">
                <a:solidFill>
                  <a:schemeClr val="tx1"/>
                </a:solidFill>
                <a:latin typeface="Source Han Serif SC" panose="02020400000000000000" pitchFamily="18" charset="-122"/>
                <a:ea typeface="Source Han Serif SC" panose="02020400000000000000" pitchFamily="18" charset="-122"/>
                <a:sym typeface="Source Han Serif SC" panose="02020400000000000000" pitchFamily="18" charset="-122"/>
              </a:rPr>
              <a:t>Boolean</a:t>
            </a:r>
            <a:endParaRPr lang="en-US" altLang="zh-CN" sz="2000" b="1" dirty="0">
              <a:solidFill>
                <a:schemeClr val="tx1"/>
              </a:solidFill>
              <a:latin typeface="Source Han Serif SC" panose="02020400000000000000" pitchFamily="18" charset="-122"/>
              <a:ea typeface="Source Han Serif SC" panose="02020400000000000000" pitchFamily="18" charset="-122"/>
              <a:sym typeface="Source Han Serif SC" panose="02020400000000000000" pitchFamily="18" charset="-122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7812212" y="2655706"/>
            <a:ext cx="2230120" cy="397510"/>
          </a:xfrm>
          <a:prstGeom prst="rect">
            <a:avLst/>
          </a:prstGeom>
        </p:spPr>
        <p:txBody>
          <a:bodyPr wrap="none" lIns="91408" tIns="45704" rIns="91408" bIns="45704">
            <a:spAutoFit/>
          </a:bodyPr>
          <a:p>
            <a:r>
              <a:rPr lang="zh-CN" altLang="en-US" sz="2000" b="1" dirty="0">
                <a:solidFill>
                  <a:schemeClr val="tx1"/>
                </a:solidFill>
                <a:latin typeface="Source Han Serif SC" panose="02020400000000000000" pitchFamily="18" charset="-122"/>
                <a:ea typeface="Source Han Serif SC" panose="02020400000000000000" pitchFamily="18" charset="-122"/>
                <a:sym typeface="Source Han Serif SC" panose="02020400000000000000" pitchFamily="18" charset="-122"/>
              </a:rPr>
              <a:t>未定义</a:t>
            </a:r>
            <a:r>
              <a:rPr lang="en-US" altLang="zh-CN" sz="2000" b="1" dirty="0">
                <a:solidFill>
                  <a:schemeClr val="tx1"/>
                </a:solidFill>
                <a:latin typeface="Source Han Serif SC" panose="02020400000000000000" pitchFamily="18" charset="-122"/>
                <a:ea typeface="Source Han Serif SC" panose="02020400000000000000" pitchFamily="18" charset="-122"/>
                <a:sym typeface="Source Han Serif SC" panose="02020400000000000000" pitchFamily="18" charset="-122"/>
              </a:rPr>
              <a:t> undefined</a:t>
            </a:r>
            <a:endParaRPr lang="en-US" altLang="zh-CN" sz="2000" b="1" dirty="0">
              <a:solidFill>
                <a:schemeClr val="tx1"/>
              </a:solidFill>
              <a:latin typeface="Source Han Serif SC" panose="02020400000000000000" pitchFamily="18" charset="-122"/>
              <a:ea typeface="Source Han Serif SC" panose="02020400000000000000" pitchFamily="18" charset="-122"/>
              <a:sym typeface="Source Han Serif SC" panose="02020400000000000000" pitchFamily="18" charset="-122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8311957" y="4945396"/>
            <a:ext cx="1078230" cy="397510"/>
          </a:xfrm>
          <a:prstGeom prst="rect">
            <a:avLst/>
          </a:prstGeom>
        </p:spPr>
        <p:txBody>
          <a:bodyPr wrap="none" lIns="91408" tIns="45704" rIns="91408" bIns="45704">
            <a:spAutoFit/>
          </a:bodyPr>
          <a:p>
            <a:pPr algn="l"/>
            <a:r>
              <a:rPr lang="zh-CN" altLang="en-US" sz="2000" b="1" dirty="0">
                <a:solidFill>
                  <a:schemeClr val="tx1"/>
                </a:solidFill>
                <a:latin typeface="Source Han Serif SC" panose="02020400000000000000" pitchFamily="18" charset="-122"/>
                <a:ea typeface="Source Han Serif SC" panose="02020400000000000000" pitchFamily="18" charset="-122"/>
                <a:sym typeface="Source Han Serif SC" panose="02020400000000000000" pitchFamily="18" charset="-122"/>
              </a:rPr>
              <a:t>空</a:t>
            </a:r>
            <a:r>
              <a:rPr lang="en-US" altLang="zh-CN" sz="2000" b="1" dirty="0">
                <a:solidFill>
                  <a:schemeClr val="tx1"/>
                </a:solidFill>
                <a:latin typeface="Source Han Serif SC" panose="02020400000000000000" pitchFamily="18" charset="-122"/>
                <a:ea typeface="Source Han Serif SC" panose="02020400000000000000" pitchFamily="18" charset="-122"/>
                <a:sym typeface="Source Han Serif SC" panose="02020400000000000000" pitchFamily="18" charset="-122"/>
              </a:rPr>
              <a:t> Null</a:t>
            </a:r>
            <a:endParaRPr lang="en-US" altLang="zh-CN" sz="2000" b="1" dirty="0">
              <a:solidFill>
                <a:schemeClr val="tx1"/>
              </a:solidFill>
              <a:latin typeface="Source Han Serif SC" panose="02020400000000000000" pitchFamily="18" charset="-122"/>
              <a:ea typeface="Source Han Serif SC" panose="02020400000000000000" pitchFamily="18" charset="-122"/>
              <a:sym typeface="Source Han Serif SC" panose="02020400000000000000" pitchFamily="18" charset="-122"/>
            </a:endParaRPr>
          </a:p>
        </p:txBody>
      </p:sp>
      <p:grpSp>
        <p:nvGrpSpPr>
          <p:cNvPr id="64" name="组合 63"/>
          <p:cNvGrpSpPr/>
          <p:nvPr/>
        </p:nvGrpSpPr>
        <p:grpSpPr>
          <a:xfrm>
            <a:off x="736313" y="640774"/>
            <a:ext cx="3354423" cy="800695"/>
            <a:chOff x="736313" y="640774"/>
            <a:chExt cx="3354423" cy="800695"/>
          </a:xfrm>
        </p:grpSpPr>
        <p:sp>
          <p:nvSpPr>
            <p:cNvPr id="69" name="L 形 68"/>
            <p:cNvSpPr/>
            <p:nvPr/>
          </p:nvSpPr>
          <p:spPr>
            <a:xfrm rot="10800000" flipH="1">
              <a:off x="736313" y="640774"/>
              <a:ext cx="469900" cy="419100"/>
            </a:xfrm>
            <a:prstGeom prst="corner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Han Serif SC" panose="02020400000000000000" pitchFamily="18" charset="-122"/>
                <a:ea typeface="Source Han Serif SC" panose="02020400000000000000" pitchFamily="18" charset="-122"/>
                <a:cs typeface="+mn-ea"/>
                <a:sym typeface="Source Han Serif SC" panose="02020400000000000000" pitchFamily="18" charset="-122"/>
              </a:endParaRPr>
            </a:p>
          </p:txBody>
        </p:sp>
        <p:sp>
          <p:nvSpPr>
            <p:cNvPr id="75" name="文本框 74"/>
            <p:cNvSpPr txBox="1"/>
            <p:nvPr/>
          </p:nvSpPr>
          <p:spPr>
            <a:xfrm>
              <a:off x="896017" y="857904"/>
              <a:ext cx="3194719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72D52"/>
                  </a:solidFill>
                  <a:effectLst/>
                  <a:uLnTx/>
                  <a:uFillTx/>
                  <a:latin typeface="Source Han Serif SC" panose="02020400000000000000" pitchFamily="18" charset="-122"/>
                  <a:ea typeface="Source Han Serif SC" panose="02020400000000000000" pitchFamily="18" charset="-122"/>
                  <a:cs typeface="+mn-ea"/>
                  <a:sym typeface="Source Han Serif SC" panose="02020400000000000000" pitchFamily="18" charset="-122"/>
                </a:rPr>
                <a:t>数据类型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72D52"/>
                </a:solidFill>
                <a:effectLst/>
                <a:uLnTx/>
                <a:uFillTx/>
                <a:latin typeface="Source Han Serif SC" panose="02020400000000000000" pitchFamily="18" charset="-122"/>
                <a:ea typeface="Source Han Serif SC" panose="02020400000000000000" pitchFamily="18" charset="-122"/>
                <a:cs typeface="+mn-ea"/>
                <a:sym typeface="Source Han Serif SC" panose="02020400000000000000" pitchFamily="18" charset="-122"/>
              </a:endParaRPr>
            </a:p>
          </p:txBody>
        </p:sp>
      </p:grpSp>
      <p:sp>
        <p:nvSpPr>
          <p:cNvPr id="76" name="矩形 75"/>
          <p:cNvSpPr/>
          <p:nvPr/>
        </p:nvSpPr>
        <p:spPr>
          <a:xfrm>
            <a:off x="1015171" y="3746163"/>
            <a:ext cx="2100580" cy="397510"/>
          </a:xfrm>
          <a:prstGeom prst="rect">
            <a:avLst/>
          </a:prstGeom>
        </p:spPr>
        <p:txBody>
          <a:bodyPr wrap="none" lIns="91408" tIns="45704" rIns="91408" bIns="45704">
            <a:spAutoFit/>
          </a:bodyPr>
          <a:p>
            <a:r>
              <a:rPr lang="zh-CN" altLang="en-US" sz="2000" b="1" dirty="0">
                <a:solidFill>
                  <a:schemeClr val="tx1"/>
                </a:solidFill>
                <a:latin typeface="Source Han Serif SC" panose="02020400000000000000" pitchFamily="18" charset="-122"/>
                <a:ea typeface="Source Han Serif SC" panose="02020400000000000000" pitchFamily="18" charset="-122"/>
                <a:sym typeface="Source Han Serif SC" panose="02020400000000000000" pitchFamily="18" charset="-122"/>
              </a:rPr>
              <a:t>字符串型 </a:t>
            </a:r>
            <a:r>
              <a:rPr lang="en-US" altLang="zh-CN" sz="2000" b="1" dirty="0">
                <a:solidFill>
                  <a:schemeClr val="tx1"/>
                </a:solidFill>
                <a:latin typeface="Source Han Serif SC" panose="02020400000000000000" pitchFamily="18" charset="-122"/>
                <a:ea typeface="Source Han Serif SC" panose="02020400000000000000" pitchFamily="18" charset="-122"/>
                <a:sym typeface="Source Han Serif SC" panose="02020400000000000000" pitchFamily="18" charset="-122"/>
              </a:rPr>
              <a:t>String</a:t>
            </a:r>
            <a:endParaRPr lang="en-US" altLang="zh-CN" sz="2000" b="1" dirty="0">
              <a:solidFill>
                <a:schemeClr val="tx1"/>
              </a:solidFill>
              <a:latin typeface="Source Han Serif SC" panose="02020400000000000000" pitchFamily="18" charset="-122"/>
              <a:ea typeface="Source Han Serif SC" panose="02020400000000000000" pitchFamily="18" charset="-122"/>
              <a:sym typeface="Source Han Serif SC" panose="02020400000000000000" pitchFamily="18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57" grpId="1"/>
      <p:bldP spid="76" grpId="0"/>
      <p:bldP spid="76" grpId="1"/>
      <p:bldP spid="59" grpId="0"/>
      <p:bldP spid="59" grpId="1"/>
      <p:bldP spid="60" grpId="0"/>
      <p:bldP spid="60" grpId="1"/>
      <p:bldP spid="61" grpId="0"/>
      <p:bldP spid="61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35" name="矩形 34"/>
          <p:cNvSpPr/>
          <p:nvPr/>
        </p:nvSpPr>
        <p:spPr>
          <a:xfrm>
            <a:off x="0" y="0"/>
            <a:ext cx="12192000" cy="905068"/>
          </a:xfrm>
          <a:prstGeom prst="rect">
            <a:avLst/>
          </a:prstGeom>
          <a:solidFill>
            <a:srgbClr val="3494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6" name="等腰三角形 35"/>
          <p:cNvSpPr/>
          <p:nvPr/>
        </p:nvSpPr>
        <p:spPr>
          <a:xfrm>
            <a:off x="0" y="0"/>
            <a:ext cx="4292081" cy="905068"/>
          </a:xfrm>
          <a:prstGeom prst="triangle">
            <a:avLst>
              <a:gd name="adj" fmla="val 0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7" name="文本框 36"/>
          <p:cNvSpPr txBox="1"/>
          <p:nvPr/>
        </p:nvSpPr>
        <p:spPr>
          <a:xfrm>
            <a:off x="3115773" y="68131"/>
            <a:ext cx="37542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000" dirty="0">
                <a:solidFill>
                  <a:schemeClr val="bg1"/>
                </a:solidFill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rPr>
              <a:t>PART ONE</a:t>
            </a:r>
            <a:endParaRPr lang="zh-CN" altLang="en-US" sz="4000" dirty="0">
              <a:solidFill>
                <a:schemeClr val="bg1"/>
              </a:solidFill>
              <a:latin typeface="阿里巴巴普惠体 L" panose="00020600040101010101" pitchFamily="18" charset="-122"/>
              <a:ea typeface="阿里巴巴普惠体 L" panose="00020600040101010101" pitchFamily="18" charset="-122"/>
              <a:cs typeface="阿里巴巴普惠体 L" panose="00020600040101010101" pitchFamily="18" charset="-122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5684525" y="130062"/>
            <a:ext cx="2732362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学习内容</a:t>
            </a:r>
            <a:endParaRPr lang="zh-CN" altLang="en-US" sz="3200" dirty="0">
              <a:solidFill>
                <a:schemeClr val="bg1"/>
              </a:solidFill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</p:txBody>
      </p:sp>
      <p:grpSp>
        <p:nvGrpSpPr>
          <p:cNvPr id="64" name="组合 63"/>
          <p:cNvGrpSpPr/>
          <p:nvPr/>
        </p:nvGrpSpPr>
        <p:grpSpPr>
          <a:xfrm>
            <a:off x="736313" y="640774"/>
            <a:ext cx="3354423" cy="800695"/>
            <a:chOff x="736313" y="640774"/>
            <a:chExt cx="3354423" cy="800695"/>
          </a:xfrm>
        </p:grpSpPr>
        <p:sp>
          <p:nvSpPr>
            <p:cNvPr id="69" name="L 形 68"/>
            <p:cNvSpPr/>
            <p:nvPr/>
          </p:nvSpPr>
          <p:spPr>
            <a:xfrm rot="10800000" flipH="1">
              <a:off x="736313" y="640774"/>
              <a:ext cx="469900" cy="419100"/>
            </a:xfrm>
            <a:prstGeom prst="corner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Han Serif SC" panose="02020400000000000000" pitchFamily="18" charset="-122"/>
                <a:ea typeface="Source Han Serif SC" panose="02020400000000000000" pitchFamily="18" charset="-122"/>
                <a:cs typeface="+mn-ea"/>
                <a:sym typeface="Source Han Serif SC" panose="02020400000000000000" pitchFamily="18" charset="-122"/>
              </a:endParaRPr>
            </a:p>
          </p:txBody>
        </p:sp>
        <p:sp>
          <p:nvSpPr>
            <p:cNvPr id="75" name="文本框 74"/>
            <p:cNvSpPr txBox="1"/>
            <p:nvPr/>
          </p:nvSpPr>
          <p:spPr>
            <a:xfrm>
              <a:off x="896017" y="857904"/>
              <a:ext cx="3194719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72D52"/>
                  </a:solidFill>
                  <a:effectLst/>
                  <a:uLnTx/>
                  <a:uFillTx/>
                  <a:latin typeface="Source Han Serif SC" panose="02020400000000000000" pitchFamily="18" charset="-122"/>
                  <a:ea typeface="Source Han Serif SC" panose="02020400000000000000" pitchFamily="18" charset="-122"/>
                  <a:cs typeface="+mn-ea"/>
                  <a:sym typeface="Source Han Serif SC" panose="02020400000000000000" pitchFamily="18" charset="-122"/>
                </a:rPr>
                <a:t>转换</a:t>
              </a: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72D52"/>
                  </a:solidFill>
                  <a:effectLst/>
                  <a:uLnTx/>
                  <a:uFillTx/>
                  <a:latin typeface="Source Han Serif SC" panose="02020400000000000000" pitchFamily="18" charset="-122"/>
                  <a:ea typeface="Source Han Serif SC" panose="02020400000000000000" pitchFamily="18" charset="-122"/>
                  <a:cs typeface="+mn-ea"/>
                  <a:sym typeface="Source Han Serif SC" panose="02020400000000000000" pitchFamily="18" charset="-122"/>
                </a:rPr>
                <a:t>数据类型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72D52"/>
                </a:solidFill>
                <a:effectLst/>
                <a:uLnTx/>
                <a:uFillTx/>
                <a:latin typeface="Source Han Serif SC" panose="02020400000000000000" pitchFamily="18" charset="-122"/>
                <a:ea typeface="Source Han Serif SC" panose="02020400000000000000" pitchFamily="18" charset="-122"/>
                <a:cs typeface="+mn-ea"/>
                <a:sym typeface="Source Han Serif SC" panose="02020400000000000000" pitchFamily="18" charset="-122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558800" y="2035810"/>
            <a:ext cx="2416175" cy="4071620"/>
            <a:chOff x="1325366" y="853920"/>
            <a:chExt cx="1483519" cy="2367893"/>
          </a:xfrm>
        </p:grpSpPr>
        <p:sp>
          <p:nvSpPr>
            <p:cNvPr id="4" name="Freeform: Shape 23"/>
            <p:cNvSpPr/>
            <p:nvPr/>
          </p:nvSpPr>
          <p:spPr>
            <a:xfrm>
              <a:off x="1760821" y="853920"/>
              <a:ext cx="1007430" cy="1318938"/>
            </a:xfrm>
            <a:custGeom>
              <a:avLst/>
              <a:gdLst>
                <a:gd name="connsiteX0" fmla="*/ 0 w 4921951"/>
                <a:gd name="connsiteY0" fmla="*/ 0 h 6443869"/>
                <a:gd name="connsiteX1" fmla="*/ 4174967 w 4921951"/>
                <a:gd name="connsiteY1" fmla="*/ 4208950 h 6443869"/>
                <a:gd name="connsiteX2" fmla="*/ 4921951 w 4921951"/>
                <a:gd name="connsiteY2" fmla="*/ 3467998 h 6443869"/>
                <a:gd name="connsiteX3" fmla="*/ 4909891 w 4921951"/>
                <a:gd name="connsiteY3" fmla="*/ 6443869 h 6443869"/>
                <a:gd name="connsiteX4" fmla="*/ 1934018 w 4921951"/>
                <a:gd name="connsiteY4" fmla="*/ 6431809 h 6443869"/>
                <a:gd name="connsiteX5" fmla="*/ 2681000 w 4921951"/>
                <a:gd name="connsiteY5" fmla="*/ 5690855 h 6443869"/>
                <a:gd name="connsiteX6" fmla="*/ 406015 w 4921951"/>
                <a:gd name="connsiteY6" fmla="*/ 3397353 h 6443869"/>
                <a:gd name="connsiteX7" fmla="*/ 411070 w 4921951"/>
                <a:gd name="connsiteY7" fmla="*/ 3397353 h 6443869"/>
                <a:gd name="connsiteX8" fmla="*/ 390662 w 4921951"/>
                <a:gd name="connsiteY8" fmla="*/ 3381875 h 6443869"/>
                <a:gd name="connsiteX9" fmla="*/ 238092 w 4921951"/>
                <a:gd name="connsiteY9" fmla="*/ 3228063 h 6443869"/>
                <a:gd name="connsiteX10" fmla="*/ 207074 w 4921951"/>
                <a:gd name="connsiteY10" fmla="*/ 3189933 h 6443869"/>
                <a:gd name="connsiteX11" fmla="*/ 6109 w 4921951"/>
                <a:gd name="connsiteY11" fmla="*/ 2680343 h 6443869"/>
                <a:gd name="connsiteX12" fmla="*/ 0 w 4921951"/>
                <a:gd name="connsiteY12" fmla="*/ 2569139 h 6443869"/>
                <a:gd name="connsiteX13" fmla="*/ 0 w 4921951"/>
                <a:gd name="connsiteY13" fmla="*/ 0 h 6443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921951" h="6443869">
                  <a:moveTo>
                    <a:pt x="0" y="0"/>
                  </a:moveTo>
                  <a:lnTo>
                    <a:pt x="4174967" y="4208950"/>
                  </a:lnTo>
                  <a:lnTo>
                    <a:pt x="4921951" y="3467998"/>
                  </a:lnTo>
                  <a:lnTo>
                    <a:pt x="4909891" y="6443869"/>
                  </a:lnTo>
                  <a:lnTo>
                    <a:pt x="1934018" y="6431809"/>
                  </a:lnTo>
                  <a:lnTo>
                    <a:pt x="2681000" y="5690855"/>
                  </a:lnTo>
                  <a:lnTo>
                    <a:pt x="406015" y="3397353"/>
                  </a:lnTo>
                  <a:lnTo>
                    <a:pt x="411070" y="3397353"/>
                  </a:lnTo>
                  <a:lnTo>
                    <a:pt x="390662" y="3381875"/>
                  </a:lnTo>
                  <a:lnTo>
                    <a:pt x="238092" y="3228063"/>
                  </a:lnTo>
                  <a:lnTo>
                    <a:pt x="207074" y="3189933"/>
                  </a:lnTo>
                  <a:cubicBezTo>
                    <a:pt x="98046" y="3041583"/>
                    <a:pt x="26822" y="2867826"/>
                    <a:pt x="6109" y="2680343"/>
                  </a:cubicBezTo>
                  <a:lnTo>
                    <a:pt x="0" y="25691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/>
              <a:endParaRPr sz="2400">
                <a:solidFill>
                  <a:schemeClr val="bg1">
                    <a:lumMod val="50000"/>
                  </a:schemeClr>
                </a:solidFill>
                <a:latin typeface="Source Han Serif SC" panose="02020400000000000000" pitchFamily="18" charset="-122"/>
                <a:ea typeface="Source Han Serif SC" panose="02020400000000000000" pitchFamily="18" charset="-122"/>
                <a:sym typeface="Source Han Serif SC" panose="02020400000000000000" pitchFamily="18" charset="-122"/>
              </a:endParaRPr>
            </a:p>
          </p:txBody>
        </p:sp>
        <p:grpSp>
          <p:nvGrpSpPr>
            <p:cNvPr id="5" name="Group 14"/>
            <p:cNvGrpSpPr/>
            <p:nvPr/>
          </p:nvGrpSpPr>
          <p:grpSpPr>
            <a:xfrm>
              <a:off x="1325366" y="2269789"/>
              <a:ext cx="1483519" cy="952024"/>
              <a:chOff x="609599" y="3018319"/>
              <a:chExt cx="2407766" cy="1474920"/>
            </a:xfrm>
          </p:grpSpPr>
          <p:sp>
            <p:nvSpPr>
              <p:cNvPr id="19" name="TextBox 15"/>
              <p:cNvSpPr txBox="1"/>
              <p:nvPr/>
            </p:nvSpPr>
            <p:spPr>
              <a:xfrm>
                <a:off x="609599" y="3385758"/>
                <a:ext cx="2407766" cy="1107481"/>
              </a:xfrm>
              <a:prstGeom prst="rect">
                <a:avLst/>
              </a:prstGeom>
              <a:noFill/>
            </p:spPr>
            <p:txBody>
              <a:bodyPr wrap="square" lIns="96000" tIns="0" rIns="96000" bIns="0" anchor="ctr" anchorCtr="0"/>
              <a:p>
                <a:pPr algn="r" defTabSz="1219200">
                  <a:lnSpc>
                    <a:spcPct val="120000"/>
                  </a:lnSpc>
                  <a:defRPr/>
                </a:pPr>
                <a:r>
                  <a:rPr lang="en-US" altLang="zh-CN" sz="1600" dirty="0">
                    <a:solidFill>
                      <a:schemeClr val="bg1">
                        <a:lumMod val="50000"/>
                      </a:schemeClr>
                    </a:solidFill>
                    <a:latin typeface="Source Han Serif SC" panose="02020400000000000000" pitchFamily="18" charset="-122"/>
                    <a:ea typeface="Source Han Serif SC" panose="02020400000000000000" pitchFamily="18" charset="-122"/>
                    <a:sym typeface="Source Han Serif SC" panose="02020400000000000000" pitchFamily="18" charset="-122"/>
                  </a:rPr>
                  <a:t>1</a:t>
                </a:r>
                <a:r>
                  <a:rPr lang="zh-CN" altLang="en-US" sz="1600" dirty="0">
                    <a:solidFill>
                      <a:schemeClr val="bg1">
                        <a:lumMod val="50000"/>
                      </a:schemeClr>
                    </a:solidFill>
                    <a:latin typeface="Source Han Serif SC" panose="02020400000000000000" pitchFamily="18" charset="-122"/>
                    <a:ea typeface="Source Han Serif SC" panose="02020400000000000000" pitchFamily="18" charset="-122"/>
                    <a:sym typeface="Source Han Serif SC" panose="02020400000000000000" pitchFamily="18" charset="-122"/>
                  </a:rPr>
                  <a:t>、</a:t>
                </a:r>
                <a:r>
                  <a:rPr lang="en-US" altLang="zh-CN" sz="1600" dirty="0">
                    <a:solidFill>
                      <a:schemeClr val="bg1">
                        <a:lumMod val="50000"/>
                      </a:schemeClr>
                    </a:solidFill>
                    <a:latin typeface="Source Han Serif SC" panose="02020400000000000000" pitchFamily="18" charset="-122"/>
                    <a:ea typeface="Source Han Serif SC" panose="02020400000000000000" pitchFamily="18" charset="-122"/>
                    <a:sym typeface="Source Han Serif SC" panose="02020400000000000000" pitchFamily="18" charset="-122"/>
                  </a:rPr>
                  <a:t>parseInt()</a:t>
                </a:r>
                <a:r>
                  <a:rPr lang="zh-CN" altLang="en-US" sz="1600" dirty="0">
                    <a:solidFill>
                      <a:schemeClr val="bg1">
                        <a:lumMod val="50000"/>
                      </a:schemeClr>
                    </a:solidFill>
                    <a:latin typeface="Source Han Serif SC" panose="02020400000000000000" pitchFamily="18" charset="-122"/>
                    <a:ea typeface="Source Han Serif SC" panose="02020400000000000000" pitchFamily="18" charset="-122"/>
                    <a:sym typeface="Source Han Serif SC" panose="02020400000000000000" pitchFamily="18" charset="-122"/>
                  </a:rPr>
                  <a:t>整形</a:t>
                </a:r>
                <a:endParaRPr lang="zh-CN" altLang="en-US" sz="1600" dirty="0">
                  <a:solidFill>
                    <a:schemeClr val="bg1">
                      <a:lumMod val="50000"/>
                    </a:schemeClr>
                  </a:solidFill>
                  <a:latin typeface="Source Han Serif SC" panose="02020400000000000000" pitchFamily="18" charset="-122"/>
                  <a:ea typeface="Source Han Serif SC" panose="02020400000000000000" pitchFamily="18" charset="-122"/>
                  <a:sym typeface="Source Han Serif SC" panose="02020400000000000000" pitchFamily="18" charset="-122"/>
                </a:endParaRPr>
              </a:p>
              <a:p>
                <a:pPr algn="r" defTabSz="1219200">
                  <a:lnSpc>
                    <a:spcPct val="120000"/>
                  </a:lnSpc>
                  <a:defRPr/>
                </a:pPr>
                <a:r>
                  <a:rPr lang="en-US" altLang="zh-CN" sz="1600" dirty="0">
                    <a:solidFill>
                      <a:schemeClr val="bg1">
                        <a:lumMod val="50000"/>
                      </a:schemeClr>
                    </a:solidFill>
                    <a:latin typeface="Source Han Serif SC" panose="02020400000000000000" pitchFamily="18" charset="-122"/>
                    <a:ea typeface="Source Han Serif SC" panose="02020400000000000000" pitchFamily="18" charset="-122"/>
                    <a:sym typeface="Source Han Serif SC" panose="02020400000000000000" pitchFamily="18" charset="-122"/>
                  </a:rPr>
                  <a:t>2</a:t>
                </a:r>
                <a:r>
                  <a:rPr lang="zh-CN" altLang="en-US" sz="1600" dirty="0">
                    <a:solidFill>
                      <a:schemeClr val="bg1">
                        <a:lumMod val="50000"/>
                      </a:schemeClr>
                    </a:solidFill>
                    <a:latin typeface="Source Han Serif SC" panose="02020400000000000000" pitchFamily="18" charset="-122"/>
                    <a:ea typeface="Source Han Serif SC" panose="02020400000000000000" pitchFamily="18" charset="-122"/>
                    <a:sym typeface="Source Han Serif SC" panose="02020400000000000000" pitchFamily="18" charset="-122"/>
                  </a:rPr>
                  <a:t>、</a:t>
                </a:r>
                <a:r>
                  <a:rPr lang="en-US" altLang="zh-CN" sz="1600" dirty="0">
                    <a:solidFill>
                      <a:schemeClr val="bg1">
                        <a:lumMod val="50000"/>
                      </a:schemeClr>
                    </a:solidFill>
                    <a:latin typeface="Source Han Serif SC" panose="02020400000000000000" pitchFamily="18" charset="-122"/>
                    <a:ea typeface="Source Han Serif SC" panose="02020400000000000000" pitchFamily="18" charset="-122"/>
                    <a:sym typeface="Source Han Serif SC" panose="02020400000000000000" pitchFamily="18" charset="-122"/>
                  </a:rPr>
                  <a:t>parseFloat()</a:t>
                </a:r>
                <a:r>
                  <a:rPr lang="zh-CN" altLang="en-US" sz="1600" dirty="0">
                    <a:solidFill>
                      <a:schemeClr val="bg1">
                        <a:lumMod val="50000"/>
                      </a:schemeClr>
                    </a:solidFill>
                    <a:latin typeface="Source Han Serif SC" panose="02020400000000000000" pitchFamily="18" charset="-122"/>
                    <a:ea typeface="Source Han Serif SC" panose="02020400000000000000" pitchFamily="18" charset="-122"/>
                    <a:sym typeface="Source Han Serif SC" panose="02020400000000000000" pitchFamily="18" charset="-122"/>
                  </a:rPr>
                  <a:t>浮点型</a:t>
                </a:r>
                <a:endParaRPr lang="zh-CN" altLang="en-US" sz="1600" dirty="0">
                  <a:solidFill>
                    <a:schemeClr val="bg1">
                      <a:lumMod val="50000"/>
                    </a:schemeClr>
                  </a:solidFill>
                  <a:latin typeface="Source Han Serif SC" panose="02020400000000000000" pitchFamily="18" charset="-122"/>
                  <a:ea typeface="Source Han Serif SC" panose="02020400000000000000" pitchFamily="18" charset="-122"/>
                  <a:sym typeface="Source Han Serif SC" panose="02020400000000000000" pitchFamily="18" charset="-122"/>
                </a:endParaRPr>
              </a:p>
              <a:p>
                <a:pPr algn="r" defTabSz="1219200">
                  <a:lnSpc>
                    <a:spcPct val="120000"/>
                  </a:lnSpc>
                  <a:defRPr/>
                </a:pPr>
                <a:r>
                  <a:rPr lang="en-US" altLang="zh-CN" sz="1600" dirty="0">
                    <a:solidFill>
                      <a:schemeClr val="bg1">
                        <a:lumMod val="50000"/>
                      </a:schemeClr>
                    </a:solidFill>
                    <a:latin typeface="Source Han Serif SC" panose="02020400000000000000" pitchFamily="18" charset="-122"/>
                    <a:ea typeface="Source Han Serif SC" panose="02020400000000000000" pitchFamily="18" charset="-122"/>
                    <a:sym typeface="Source Han Serif SC" panose="02020400000000000000" pitchFamily="18" charset="-122"/>
                  </a:rPr>
                  <a:t>3</a:t>
                </a:r>
                <a:r>
                  <a:rPr lang="zh-CN" altLang="en-US" sz="1600" dirty="0">
                    <a:solidFill>
                      <a:schemeClr val="bg1">
                        <a:lumMod val="50000"/>
                      </a:schemeClr>
                    </a:solidFill>
                    <a:latin typeface="Source Han Serif SC" panose="02020400000000000000" pitchFamily="18" charset="-122"/>
                    <a:ea typeface="Source Han Serif SC" panose="02020400000000000000" pitchFamily="18" charset="-122"/>
                    <a:sym typeface="Source Han Serif SC" panose="02020400000000000000" pitchFamily="18" charset="-122"/>
                  </a:rPr>
                  <a:t>、</a:t>
                </a:r>
                <a:r>
                  <a:rPr lang="en-US" altLang="zh-CN" sz="1600" dirty="0">
                    <a:solidFill>
                      <a:schemeClr val="bg1">
                        <a:lumMod val="50000"/>
                      </a:schemeClr>
                    </a:solidFill>
                    <a:latin typeface="Source Han Serif SC" panose="02020400000000000000" pitchFamily="18" charset="-122"/>
                    <a:ea typeface="Source Han Serif SC" panose="02020400000000000000" pitchFamily="18" charset="-122"/>
                    <a:sym typeface="Source Han Serif SC" panose="02020400000000000000" pitchFamily="18" charset="-122"/>
                  </a:rPr>
                  <a:t>number()</a:t>
                </a:r>
                <a:r>
                  <a:rPr lang="zh-CN" altLang="en-US" sz="1600" dirty="0">
                    <a:solidFill>
                      <a:schemeClr val="bg1">
                        <a:lumMod val="50000"/>
                      </a:schemeClr>
                    </a:solidFill>
                    <a:latin typeface="Source Han Serif SC" panose="02020400000000000000" pitchFamily="18" charset="-122"/>
                    <a:ea typeface="Source Han Serif SC" panose="02020400000000000000" pitchFamily="18" charset="-122"/>
                    <a:sym typeface="Source Han Serif SC" panose="02020400000000000000" pitchFamily="18" charset="-122"/>
                  </a:rPr>
                  <a:t>强制转换</a:t>
                </a:r>
                <a:endParaRPr lang="zh-CN" altLang="en-US" sz="1600" dirty="0">
                  <a:solidFill>
                    <a:schemeClr val="bg1">
                      <a:lumMod val="50000"/>
                    </a:schemeClr>
                  </a:solidFill>
                  <a:latin typeface="Source Han Serif SC" panose="02020400000000000000" pitchFamily="18" charset="-122"/>
                  <a:ea typeface="Source Han Serif SC" panose="02020400000000000000" pitchFamily="18" charset="-122"/>
                  <a:sym typeface="Source Han Serif SC" panose="02020400000000000000" pitchFamily="18" charset="-122"/>
                </a:endParaRPr>
              </a:p>
              <a:p>
                <a:pPr algn="r" defTabSz="1219200">
                  <a:lnSpc>
                    <a:spcPct val="120000"/>
                  </a:lnSpc>
                  <a:defRPr/>
                </a:pPr>
                <a:r>
                  <a:rPr lang="en-US" altLang="zh-CN" sz="1600" dirty="0">
                    <a:solidFill>
                      <a:schemeClr val="bg1">
                        <a:lumMod val="50000"/>
                      </a:schemeClr>
                    </a:solidFill>
                    <a:latin typeface="Source Han Serif SC" panose="02020400000000000000" pitchFamily="18" charset="-122"/>
                    <a:ea typeface="Source Han Serif SC" panose="02020400000000000000" pitchFamily="18" charset="-122"/>
                    <a:sym typeface="Source Han Serif SC" panose="02020400000000000000" pitchFamily="18" charset="-122"/>
                  </a:rPr>
                  <a:t>4</a:t>
                </a:r>
                <a:r>
                  <a:rPr lang="zh-CN" altLang="en-US" sz="1600" dirty="0">
                    <a:solidFill>
                      <a:schemeClr val="bg1">
                        <a:lumMod val="50000"/>
                      </a:schemeClr>
                    </a:solidFill>
                    <a:latin typeface="Source Han Serif SC" panose="02020400000000000000" pitchFamily="18" charset="-122"/>
                    <a:ea typeface="Source Han Serif SC" panose="02020400000000000000" pitchFamily="18" charset="-122"/>
                    <a:sym typeface="Source Han Serif SC" panose="02020400000000000000" pitchFamily="18" charset="-122"/>
                  </a:rPr>
                  <a:t>、</a:t>
                </a:r>
                <a:r>
                  <a:rPr lang="en-US" altLang="zh-CN" sz="1600" dirty="0">
                    <a:solidFill>
                      <a:schemeClr val="bg1">
                        <a:lumMod val="50000"/>
                      </a:schemeClr>
                    </a:solidFill>
                    <a:latin typeface="Source Han Serif SC" panose="02020400000000000000" pitchFamily="18" charset="-122"/>
                    <a:ea typeface="Source Han Serif SC" panose="02020400000000000000" pitchFamily="18" charset="-122"/>
                    <a:sym typeface="Source Han Serif SC" panose="02020400000000000000" pitchFamily="18" charset="-122"/>
                  </a:rPr>
                  <a:t>- * / </a:t>
                </a:r>
                <a:r>
                  <a:rPr lang="zh-CN" altLang="en-US" sz="1600" dirty="0">
                    <a:solidFill>
                      <a:schemeClr val="bg1">
                        <a:lumMod val="50000"/>
                      </a:schemeClr>
                    </a:solidFill>
                    <a:latin typeface="Source Han Serif SC" panose="02020400000000000000" pitchFamily="18" charset="-122"/>
                    <a:ea typeface="Source Han Serif SC" panose="02020400000000000000" pitchFamily="18" charset="-122"/>
                    <a:sym typeface="Source Han Serif SC" panose="02020400000000000000" pitchFamily="18" charset="-122"/>
                  </a:rPr>
                  <a:t>隐式转换</a:t>
                </a:r>
                <a:endParaRPr lang="zh-CN" altLang="en-US" sz="1600" dirty="0">
                  <a:solidFill>
                    <a:schemeClr val="bg1">
                      <a:lumMod val="50000"/>
                    </a:schemeClr>
                  </a:solidFill>
                  <a:latin typeface="Source Han Serif SC" panose="02020400000000000000" pitchFamily="18" charset="-122"/>
                  <a:ea typeface="Source Han Serif SC" panose="02020400000000000000" pitchFamily="18" charset="-122"/>
                  <a:sym typeface="Source Han Serif SC" panose="02020400000000000000" pitchFamily="18" charset="-122"/>
                </a:endParaRPr>
              </a:p>
            </p:txBody>
          </p:sp>
          <p:sp>
            <p:nvSpPr>
              <p:cNvPr id="20" name="Rectangle 16"/>
              <p:cNvSpPr/>
              <p:nvPr/>
            </p:nvSpPr>
            <p:spPr>
              <a:xfrm>
                <a:off x="609599" y="3018319"/>
                <a:ext cx="2407766" cy="367439"/>
              </a:xfrm>
              <a:prstGeom prst="rect">
                <a:avLst/>
              </a:prstGeom>
            </p:spPr>
            <p:txBody>
              <a:bodyPr wrap="none" lIns="96000" tIns="0" rIns="96000" bIns="0">
                <a:normAutofit/>
              </a:bodyPr>
              <a:p>
                <a:pPr algn="r" defTabSz="1219200">
                  <a:defRPr/>
                </a:pPr>
                <a:r>
                  <a:rPr lang="zh-CN" altLang="en-US" sz="2135" b="1" dirty="0">
                    <a:solidFill>
                      <a:schemeClr val="tx1"/>
                    </a:solidFill>
                    <a:latin typeface="Source Han Serif SC" panose="02020400000000000000" pitchFamily="18" charset="-122"/>
                    <a:ea typeface="Source Han Serif SC" panose="02020400000000000000" pitchFamily="18" charset="-122"/>
                    <a:sym typeface="Source Han Serif SC" panose="02020400000000000000" pitchFamily="18" charset="-122"/>
                  </a:rPr>
                  <a:t>转换成数字型</a:t>
                </a:r>
                <a:endParaRPr lang="zh-CN" altLang="en-US" sz="2135" b="1" dirty="0">
                  <a:solidFill>
                    <a:schemeClr val="tx1"/>
                  </a:solidFill>
                  <a:latin typeface="Source Han Serif SC" panose="02020400000000000000" pitchFamily="18" charset="-122"/>
                  <a:ea typeface="Source Han Serif SC" panose="02020400000000000000" pitchFamily="18" charset="-122"/>
                  <a:sym typeface="Source Han Serif SC" panose="02020400000000000000" pitchFamily="18" charset="-122"/>
                </a:endParaRPr>
              </a:p>
            </p:txBody>
          </p:sp>
        </p:grpSp>
        <p:sp>
          <p:nvSpPr>
            <p:cNvPr id="15" name="Freeform: Shape 18"/>
            <p:cNvSpPr/>
            <p:nvPr/>
          </p:nvSpPr>
          <p:spPr bwMode="auto">
            <a:xfrm>
              <a:off x="2460532" y="1832006"/>
              <a:ext cx="235144" cy="193268"/>
            </a:xfrm>
            <a:custGeom>
              <a:avLst/>
              <a:gdLst>
                <a:gd name="T0" fmla="*/ 285 w 293"/>
                <a:gd name="T1" fmla="*/ 32 h 238"/>
                <a:gd name="T2" fmla="*/ 259 w 293"/>
                <a:gd name="T3" fmla="*/ 38 h 238"/>
                <a:gd name="T4" fmla="*/ 275 w 293"/>
                <a:gd name="T5" fmla="*/ 24 h 238"/>
                <a:gd name="T6" fmla="*/ 285 w 293"/>
                <a:gd name="T7" fmla="*/ 4 h 238"/>
                <a:gd name="T8" fmla="*/ 257 w 293"/>
                <a:gd name="T9" fmla="*/ 16 h 238"/>
                <a:gd name="T10" fmla="*/ 237 w 293"/>
                <a:gd name="T11" fmla="*/ 11 h 238"/>
                <a:gd name="T12" fmla="*/ 216 w 293"/>
                <a:gd name="T13" fmla="*/ 1 h 238"/>
                <a:gd name="T14" fmla="*/ 203 w 293"/>
                <a:gd name="T15" fmla="*/ 0 h 238"/>
                <a:gd name="T16" fmla="*/ 179 w 293"/>
                <a:gd name="T17" fmla="*/ 5 h 238"/>
                <a:gd name="T18" fmla="*/ 154 w 293"/>
                <a:gd name="T19" fmla="*/ 27 h 238"/>
                <a:gd name="T20" fmla="*/ 143 w 293"/>
                <a:gd name="T21" fmla="*/ 54 h 238"/>
                <a:gd name="T22" fmla="*/ 143 w 293"/>
                <a:gd name="T23" fmla="*/ 67 h 238"/>
                <a:gd name="T24" fmla="*/ 126 w 293"/>
                <a:gd name="T25" fmla="*/ 72 h 238"/>
                <a:gd name="T26" fmla="*/ 75 w 293"/>
                <a:gd name="T27" fmla="*/ 55 h 238"/>
                <a:gd name="T28" fmla="*/ 33 w 293"/>
                <a:gd name="T29" fmla="*/ 24 h 238"/>
                <a:gd name="T30" fmla="*/ 17 w 293"/>
                <a:gd name="T31" fmla="*/ 17 h 238"/>
                <a:gd name="T32" fmla="*/ 12 w 293"/>
                <a:gd name="T33" fmla="*/ 41 h 238"/>
                <a:gd name="T34" fmla="*/ 14 w 293"/>
                <a:gd name="T35" fmla="*/ 57 h 238"/>
                <a:gd name="T36" fmla="*/ 23 w 293"/>
                <a:gd name="T37" fmla="*/ 76 h 238"/>
                <a:gd name="T38" fmla="*/ 39 w 293"/>
                <a:gd name="T39" fmla="*/ 91 h 238"/>
                <a:gd name="T40" fmla="*/ 25 w 293"/>
                <a:gd name="T41" fmla="*/ 89 h 238"/>
                <a:gd name="T42" fmla="*/ 12 w 293"/>
                <a:gd name="T43" fmla="*/ 84 h 238"/>
                <a:gd name="T44" fmla="*/ 13 w 293"/>
                <a:gd name="T45" fmla="*/ 95 h 238"/>
                <a:gd name="T46" fmla="*/ 25 w 293"/>
                <a:gd name="T47" fmla="*/ 123 h 238"/>
                <a:gd name="T48" fmla="*/ 50 w 293"/>
                <a:gd name="T49" fmla="*/ 140 h 238"/>
                <a:gd name="T50" fmla="*/ 52 w 293"/>
                <a:gd name="T51" fmla="*/ 145 h 238"/>
                <a:gd name="T52" fmla="*/ 33 w 293"/>
                <a:gd name="T53" fmla="*/ 145 h 238"/>
                <a:gd name="T54" fmla="*/ 41 w 293"/>
                <a:gd name="T55" fmla="*/ 161 h 238"/>
                <a:gd name="T56" fmla="*/ 62 w 293"/>
                <a:gd name="T57" fmla="*/ 179 h 238"/>
                <a:gd name="T58" fmla="*/ 89 w 293"/>
                <a:gd name="T59" fmla="*/ 186 h 238"/>
                <a:gd name="T60" fmla="*/ 73 w 293"/>
                <a:gd name="T61" fmla="*/ 197 h 238"/>
                <a:gd name="T62" fmla="*/ 45 w 293"/>
                <a:gd name="T63" fmla="*/ 208 h 238"/>
                <a:gd name="T64" fmla="*/ 14 w 293"/>
                <a:gd name="T65" fmla="*/ 212 h 238"/>
                <a:gd name="T66" fmla="*/ 0 w 293"/>
                <a:gd name="T67" fmla="*/ 211 h 238"/>
                <a:gd name="T68" fmla="*/ 32 w 293"/>
                <a:gd name="T69" fmla="*/ 227 h 238"/>
                <a:gd name="T70" fmla="*/ 68 w 293"/>
                <a:gd name="T71" fmla="*/ 237 h 238"/>
                <a:gd name="T72" fmla="*/ 93 w 293"/>
                <a:gd name="T73" fmla="*/ 238 h 238"/>
                <a:gd name="T74" fmla="*/ 149 w 293"/>
                <a:gd name="T75" fmla="*/ 229 h 238"/>
                <a:gd name="T76" fmla="*/ 195 w 293"/>
                <a:gd name="T77" fmla="*/ 205 h 238"/>
                <a:gd name="T78" fmla="*/ 229 w 293"/>
                <a:gd name="T79" fmla="*/ 169 h 238"/>
                <a:gd name="T80" fmla="*/ 252 w 293"/>
                <a:gd name="T81" fmla="*/ 127 h 238"/>
                <a:gd name="T82" fmla="*/ 262 w 293"/>
                <a:gd name="T83" fmla="*/ 82 h 238"/>
                <a:gd name="T84" fmla="*/ 263 w 293"/>
                <a:gd name="T85" fmla="*/ 59 h 238"/>
                <a:gd name="T86" fmla="*/ 280 w 293"/>
                <a:gd name="T87" fmla="*/ 45 h 238"/>
                <a:gd name="T88" fmla="*/ 293 w 293"/>
                <a:gd name="T89" fmla="*/ 2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93" h="238">
                  <a:moveTo>
                    <a:pt x="293" y="28"/>
                  </a:moveTo>
                  <a:lnTo>
                    <a:pt x="293" y="28"/>
                  </a:lnTo>
                  <a:lnTo>
                    <a:pt x="285" y="32"/>
                  </a:lnTo>
                  <a:lnTo>
                    <a:pt x="277" y="34"/>
                  </a:lnTo>
                  <a:lnTo>
                    <a:pt x="267" y="36"/>
                  </a:lnTo>
                  <a:lnTo>
                    <a:pt x="259" y="38"/>
                  </a:lnTo>
                  <a:lnTo>
                    <a:pt x="259" y="38"/>
                  </a:lnTo>
                  <a:lnTo>
                    <a:pt x="267" y="31"/>
                  </a:lnTo>
                  <a:lnTo>
                    <a:pt x="275" y="24"/>
                  </a:lnTo>
                  <a:lnTo>
                    <a:pt x="281" y="14"/>
                  </a:lnTo>
                  <a:lnTo>
                    <a:pt x="285" y="4"/>
                  </a:lnTo>
                  <a:lnTo>
                    <a:pt x="285" y="4"/>
                  </a:lnTo>
                  <a:lnTo>
                    <a:pt x="277" y="9"/>
                  </a:lnTo>
                  <a:lnTo>
                    <a:pt x="266" y="13"/>
                  </a:lnTo>
                  <a:lnTo>
                    <a:pt x="257" y="16"/>
                  </a:lnTo>
                  <a:lnTo>
                    <a:pt x="247" y="18"/>
                  </a:lnTo>
                  <a:lnTo>
                    <a:pt x="247" y="18"/>
                  </a:lnTo>
                  <a:lnTo>
                    <a:pt x="237" y="11"/>
                  </a:lnTo>
                  <a:lnTo>
                    <a:pt x="227" y="5"/>
                  </a:lnTo>
                  <a:lnTo>
                    <a:pt x="222" y="3"/>
                  </a:lnTo>
                  <a:lnTo>
                    <a:pt x="216" y="1"/>
                  </a:lnTo>
                  <a:lnTo>
                    <a:pt x="209" y="0"/>
                  </a:lnTo>
                  <a:lnTo>
                    <a:pt x="203" y="0"/>
                  </a:lnTo>
                  <a:lnTo>
                    <a:pt x="203" y="0"/>
                  </a:lnTo>
                  <a:lnTo>
                    <a:pt x="197" y="0"/>
                  </a:lnTo>
                  <a:lnTo>
                    <a:pt x="191" y="1"/>
                  </a:lnTo>
                  <a:lnTo>
                    <a:pt x="179" y="5"/>
                  </a:lnTo>
                  <a:lnTo>
                    <a:pt x="169" y="10"/>
                  </a:lnTo>
                  <a:lnTo>
                    <a:pt x="161" y="17"/>
                  </a:lnTo>
                  <a:lnTo>
                    <a:pt x="154" y="27"/>
                  </a:lnTo>
                  <a:lnTo>
                    <a:pt x="147" y="37"/>
                  </a:lnTo>
                  <a:lnTo>
                    <a:pt x="144" y="48"/>
                  </a:lnTo>
                  <a:lnTo>
                    <a:pt x="143" y="54"/>
                  </a:lnTo>
                  <a:lnTo>
                    <a:pt x="143" y="60"/>
                  </a:lnTo>
                  <a:lnTo>
                    <a:pt x="143" y="60"/>
                  </a:lnTo>
                  <a:lnTo>
                    <a:pt x="143" y="67"/>
                  </a:lnTo>
                  <a:lnTo>
                    <a:pt x="144" y="74"/>
                  </a:lnTo>
                  <a:lnTo>
                    <a:pt x="144" y="74"/>
                  </a:lnTo>
                  <a:lnTo>
                    <a:pt x="126" y="72"/>
                  </a:lnTo>
                  <a:lnTo>
                    <a:pt x="108" y="68"/>
                  </a:lnTo>
                  <a:lnTo>
                    <a:pt x="92" y="63"/>
                  </a:lnTo>
                  <a:lnTo>
                    <a:pt x="75" y="55"/>
                  </a:lnTo>
                  <a:lnTo>
                    <a:pt x="59" y="46"/>
                  </a:lnTo>
                  <a:lnTo>
                    <a:pt x="45" y="36"/>
                  </a:lnTo>
                  <a:lnTo>
                    <a:pt x="33" y="24"/>
                  </a:lnTo>
                  <a:lnTo>
                    <a:pt x="20" y="11"/>
                  </a:lnTo>
                  <a:lnTo>
                    <a:pt x="20" y="11"/>
                  </a:lnTo>
                  <a:lnTo>
                    <a:pt x="17" y="17"/>
                  </a:lnTo>
                  <a:lnTo>
                    <a:pt x="15" y="26"/>
                  </a:lnTo>
                  <a:lnTo>
                    <a:pt x="13" y="33"/>
                  </a:lnTo>
                  <a:lnTo>
                    <a:pt x="12" y="41"/>
                  </a:lnTo>
                  <a:lnTo>
                    <a:pt x="12" y="41"/>
                  </a:lnTo>
                  <a:lnTo>
                    <a:pt x="13" y="48"/>
                  </a:lnTo>
                  <a:lnTo>
                    <a:pt x="14" y="57"/>
                  </a:lnTo>
                  <a:lnTo>
                    <a:pt x="17" y="63"/>
                  </a:lnTo>
                  <a:lnTo>
                    <a:pt x="20" y="70"/>
                  </a:lnTo>
                  <a:lnTo>
                    <a:pt x="23" y="76"/>
                  </a:lnTo>
                  <a:lnTo>
                    <a:pt x="28" y="81"/>
                  </a:lnTo>
                  <a:lnTo>
                    <a:pt x="34" y="87"/>
                  </a:lnTo>
                  <a:lnTo>
                    <a:pt x="39" y="91"/>
                  </a:lnTo>
                  <a:lnTo>
                    <a:pt x="39" y="91"/>
                  </a:lnTo>
                  <a:lnTo>
                    <a:pt x="32" y="91"/>
                  </a:lnTo>
                  <a:lnTo>
                    <a:pt x="25" y="89"/>
                  </a:lnTo>
                  <a:lnTo>
                    <a:pt x="18" y="87"/>
                  </a:lnTo>
                  <a:lnTo>
                    <a:pt x="12" y="84"/>
                  </a:lnTo>
                  <a:lnTo>
                    <a:pt x="12" y="84"/>
                  </a:lnTo>
                  <a:lnTo>
                    <a:pt x="12" y="85"/>
                  </a:lnTo>
                  <a:lnTo>
                    <a:pt x="12" y="85"/>
                  </a:lnTo>
                  <a:lnTo>
                    <a:pt x="13" y="95"/>
                  </a:lnTo>
                  <a:lnTo>
                    <a:pt x="16" y="105"/>
                  </a:lnTo>
                  <a:lnTo>
                    <a:pt x="20" y="115"/>
                  </a:lnTo>
                  <a:lnTo>
                    <a:pt x="25" y="123"/>
                  </a:lnTo>
                  <a:lnTo>
                    <a:pt x="33" y="130"/>
                  </a:lnTo>
                  <a:lnTo>
                    <a:pt x="41" y="136"/>
                  </a:lnTo>
                  <a:lnTo>
                    <a:pt x="50" y="140"/>
                  </a:lnTo>
                  <a:lnTo>
                    <a:pt x="60" y="143"/>
                  </a:lnTo>
                  <a:lnTo>
                    <a:pt x="60" y="143"/>
                  </a:lnTo>
                  <a:lnTo>
                    <a:pt x="52" y="145"/>
                  </a:lnTo>
                  <a:lnTo>
                    <a:pt x="44" y="146"/>
                  </a:lnTo>
                  <a:lnTo>
                    <a:pt x="44" y="146"/>
                  </a:lnTo>
                  <a:lnTo>
                    <a:pt x="33" y="145"/>
                  </a:lnTo>
                  <a:lnTo>
                    <a:pt x="33" y="145"/>
                  </a:lnTo>
                  <a:lnTo>
                    <a:pt x="37" y="153"/>
                  </a:lnTo>
                  <a:lnTo>
                    <a:pt x="41" y="161"/>
                  </a:lnTo>
                  <a:lnTo>
                    <a:pt x="47" y="168"/>
                  </a:lnTo>
                  <a:lnTo>
                    <a:pt x="54" y="175"/>
                  </a:lnTo>
                  <a:lnTo>
                    <a:pt x="62" y="179"/>
                  </a:lnTo>
                  <a:lnTo>
                    <a:pt x="71" y="183"/>
                  </a:lnTo>
                  <a:lnTo>
                    <a:pt x="79" y="185"/>
                  </a:lnTo>
                  <a:lnTo>
                    <a:pt x="89" y="186"/>
                  </a:lnTo>
                  <a:lnTo>
                    <a:pt x="89" y="186"/>
                  </a:lnTo>
                  <a:lnTo>
                    <a:pt x="81" y="192"/>
                  </a:lnTo>
                  <a:lnTo>
                    <a:pt x="73" y="197"/>
                  </a:lnTo>
                  <a:lnTo>
                    <a:pt x="64" y="201"/>
                  </a:lnTo>
                  <a:lnTo>
                    <a:pt x="54" y="206"/>
                  </a:lnTo>
                  <a:lnTo>
                    <a:pt x="45" y="208"/>
                  </a:lnTo>
                  <a:lnTo>
                    <a:pt x="35" y="210"/>
                  </a:lnTo>
                  <a:lnTo>
                    <a:pt x="25" y="212"/>
                  </a:lnTo>
                  <a:lnTo>
                    <a:pt x="14" y="212"/>
                  </a:lnTo>
                  <a:lnTo>
                    <a:pt x="14" y="212"/>
                  </a:lnTo>
                  <a:lnTo>
                    <a:pt x="0" y="211"/>
                  </a:lnTo>
                  <a:lnTo>
                    <a:pt x="0" y="211"/>
                  </a:lnTo>
                  <a:lnTo>
                    <a:pt x="10" y="217"/>
                  </a:lnTo>
                  <a:lnTo>
                    <a:pt x="21" y="222"/>
                  </a:lnTo>
                  <a:lnTo>
                    <a:pt x="32" y="227"/>
                  </a:lnTo>
                  <a:lnTo>
                    <a:pt x="44" y="231"/>
                  </a:lnTo>
                  <a:lnTo>
                    <a:pt x="55" y="235"/>
                  </a:lnTo>
                  <a:lnTo>
                    <a:pt x="68" y="237"/>
                  </a:lnTo>
                  <a:lnTo>
                    <a:pt x="80" y="238"/>
                  </a:lnTo>
                  <a:lnTo>
                    <a:pt x="93" y="238"/>
                  </a:lnTo>
                  <a:lnTo>
                    <a:pt x="93" y="238"/>
                  </a:lnTo>
                  <a:lnTo>
                    <a:pt x="112" y="237"/>
                  </a:lnTo>
                  <a:lnTo>
                    <a:pt x="132" y="233"/>
                  </a:lnTo>
                  <a:lnTo>
                    <a:pt x="149" y="229"/>
                  </a:lnTo>
                  <a:lnTo>
                    <a:pt x="166" y="222"/>
                  </a:lnTo>
                  <a:lnTo>
                    <a:pt x="180" y="215"/>
                  </a:lnTo>
                  <a:lnTo>
                    <a:pt x="195" y="205"/>
                  </a:lnTo>
                  <a:lnTo>
                    <a:pt x="207" y="194"/>
                  </a:lnTo>
                  <a:lnTo>
                    <a:pt x="220" y="183"/>
                  </a:lnTo>
                  <a:lnTo>
                    <a:pt x="229" y="169"/>
                  </a:lnTo>
                  <a:lnTo>
                    <a:pt x="238" y="156"/>
                  </a:lnTo>
                  <a:lnTo>
                    <a:pt x="246" y="141"/>
                  </a:lnTo>
                  <a:lnTo>
                    <a:pt x="252" y="127"/>
                  </a:lnTo>
                  <a:lnTo>
                    <a:pt x="257" y="112"/>
                  </a:lnTo>
                  <a:lnTo>
                    <a:pt x="260" y="97"/>
                  </a:lnTo>
                  <a:lnTo>
                    <a:pt x="262" y="82"/>
                  </a:lnTo>
                  <a:lnTo>
                    <a:pt x="263" y="67"/>
                  </a:lnTo>
                  <a:lnTo>
                    <a:pt x="263" y="67"/>
                  </a:lnTo>
                  <a:lnTo>
                    <a:pt x="263" y="59"/>
                  </a:lnTo>
                  <a:lnTo>
                    <a:pt x="263" y="59"/>
                  </a:lnTo>
                  <a:lnTo>
                    <a:pt x="271" y="52"/>
                  </a:lnTo>
                  <a:lnTo>
                    <a:pt x="280" y="45"/>
                  </a:lnTo>
                  <a:lnTo>
                    <a:pt x="287" y="37"/>
                  </a:lnTo>
                  <a:lnTo>
                    <a:pt x="293" y="28"/>
                  </a:lnTo>
                  <a:lnTo>
                    <a:pt x="293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="ctr"/>
            <a:p>
              <a:pPr algn="ctr"/>
              <a:endParaRPr sz="2400">
                <a:solidFill>
                  <a:schemeClr val="bg1">
                    <a:lumMod val="50000"/>
                  </a:schemeClr>
                </a:solidFill>
                <a:latin typeface="Source Han Serif SC" panose="02020400000000000000" pitchFamily="18" charset="-122"/>
                <a:ea typeface="Source Han Serif SC" panose="02020400000000000000" pitchFamily="18" charset="-122"/>
                <a:sym typeface="Source Han Serif SC" panose="02020400000000000000" pitchFamily="18" charset="-122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4422775" y="2035810"/>
            <a:ext cx="2571115" cy="4070985"/>
            <a:chOff x="2995313" y="1430375"/>
            <a:chExt cx="1483426" cy="2033447"/>
          </a:xfrm>
        </p:grpSpPr>
        <p:sp>
          <p:nvSpPr>
            <p:cNvPr id="6" name="Freeform: Shape 17"/>
            <p:cNvSpPr/>
            <p:nvPr/>
          </p:nvSpPr>
          <p:spPr>
            <a:xfrm>
              <a:off x="3430768" y="1430375"/>
              <a:ext cx="1007430" cy="1318938"/>
            </a:xfrm>
            <a:custGeom>
              <a:avLst/>
              <a:gdLst>
                <a:gd name="connsiteX0" fmla="*/ 0 w 4921951"/>
                <a:gd name="connsiteY0" fmla="*/ 0 h 6443869"/>
                <a:gd name="connsiteX1" fmla="*/ 4174967 w 4921951"/>
                <a:gd name="connsiteY1" fmla="*/ 4208950 h 6443869"/>
                <a:gd name="connsiteX2" fmla="*/ 4921951 w 4921951"/>
                <a:gd name="connsiteY2" fmla="*/ 3467998 h 6443869"/>
                <a:gd name="connsiteX3" fmla="*/ 4909891 w 4921951"/>
                <a:gd name="connsiteY3" fmla="*/ 6443869 h 6443869"/>
                <a:gd name="connsiteX4" fmla="*/ 1934018 w 4921951"/>
                <a:gd name="connsiteY4" fmla="*/ 6431809 h 6443869"/>
                <a:gd name="connsiteX5" fmla="*/ 2681000 w 4921951"/>
                <a:gd name="connsiteY5" fmla="*/ 5690855 h 6443869"/>
                <a:gd name="connsiteX6" fmla="*/ 406015 w 4921951"/>
                <a:gd name="connsiteY6" fmla="*/ 3397353 h 6443869"/>
                <a:gd name="connsiteX7" fmla="*/ 411070 w 4921951"/>
                <a:gd name="connsiteY7" fmla="*/ 3397353 h 6443869"/>
                <a:gd name="connsiteX8" fmla="*/ 390662 w 4921951"/>
                <a:gd name="connsiteY8" fmla="*/ 3381875 h 6443869"/>
                <a:gd name="connsiteX9" fmla="*/ 238092 w 4921951"/>
                <a:gd name="connsiteY9" fmla="*/ 3228063 h 6443869"/>
                <a:gd name="connsiteX10" fmla="*/ 207074 w 4921951"/>
                <a:gd name="connsiteY10" fmla="*/ 3189933 h 6443869"/>
                <a:gd name="connsiteX11" fmla="*/ 6109 w 4921951"/>
                <a:gd name="connsiteY11" fmla="*/ 2680343 h 6443869"/>
                <a:gd name="connsiteX12" fmla="*/ 0 w 4921951"/>
                <a:gd name="connsiteY12" fmla="*/ 2569139 h 6443869"/>
                <a:gd name="connsiteX13" fmla="*/ 0 w 4921951"/>
                <a:gd name="connsiteY13" fmla="*/ 0 h 6443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921951" h="6443869">
                  <a:moveTo>
                    <a:pt x="0" y="0"/>
                  </a:moveTo>
                  <a:lnTo>
                    <a:pt x="4174967" y="4208950"/>
                  </a:lnTo>
                  <a:lnTo>
                    <a:pt x="4921951" y="3467998"/>
                  </a:lnTo>
                  <a:lnTo>
                    <a:pt x="4909891" y="6443869"/>
                  </a:lnTo>
                  <a:lnTo>
                    <a:pt x="1934018" y="6431809"/>
                  </a:lnTo>
                  <a:lnTo>
                    <a:pt x="2681000" y="5690855"/>
                  </a:lnTo>
                  <a:lnTo>
                    <a:pt x="406015" y="3397353"/>
                  </a:lnTo>
                  <a:lnTo>
                    <a:pt x="411070" y="3397353"/>
                  </a:lnTo>
                  <a:lnTo>
                    <a:pt x="390662" y="3381875"/>
                  </a:lnTo>
                  <a:lnTo>
                    <a:pt x="238092" y="3228063"/>
                  </a:lnTo>
                  <a:lnTo>
                    <a:pt x="207074" y="3189933"/>
                  </a:lnTo>
                  <a:cubicBezTo>
                    <a:pt x="98046" y="3041583"/>
                    <a:pt x="26822" y="2867826"/>
                    <a:pt x="6109" y="2680343"/>
                  </a:cubicBezTo>
                  <a:lnTo>
                    <a:pt x="0" y="25691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/>
              <a:endParaRPr sz="2400">
                <a:solidFill>
                  <a:schemeClr val="bg1">
                    <a:lumMod val="50000"/>
                  </a:schemeClr>
                </a:solidFill>
                <a:latin typeface="Source Han Serif SC" panose="02020400000000000000" pitchFamily="18" charset="-122"/>
                <a:ea typeface="Source Han Serif SC" panose="02020400000000000000" pitchFamily="18" charset="-122"/>
                <a:sym typeface="Source Han Serif SC" panose="02020400000000000000" pitchFamily="18" charset="-122"/>
              </a:endParaRPr>
            </a:p>
          </p:txBody>
        </p:sp>
        <p:sp>
          <p:nvSpPr>
            <p:cNvPr id="7" name="TextBox 19"/>
            <p:cNvSpPr txBox="1"/>
            <p:nvPr/>
          </p:nvSpPr>
          <p:spPr>
            <a:xfrm>
              <a:off x="2995313" y="3083278"/>
              <a:ext cx="1483426" cy="380544"/>
            </a:xfrm>
            <a:prstGeom prst="rect">
              <a:avLst/>
            </a:prstGeom>
            <a:noFill/>
          </p:spPr>
          <p:txBody>
            <a:bodyPr wrap="square" lIns="96000" tIns="0" rIns="96000" bIns="0" anchor="ctr" anchorCtr="0"/>
            <a:p>
              <a:pPr algn="r" defTabSz="1219200">
                <a:lnSpc>
                  <a:spcPct val="120000"/>
                </a:lnSpc>
                <a:defRPr/>
              </a:pPr>
              <a:r>
                <a:rPr lang="en-US" altLang="zh-CN" sz="1600">
                  <a:solidFill>
                    <a:schemeClr val="bg1">
                      <a:lumMod val="50000"/>
                    </a:schemeClr>
                  </a:solidFill>
                  <a:latin typeface="Source Han Serif SC" panose="02020400000000000000" pitchFamily="18" charset="-122"/>
                  <a:ea typeface="Source Han Serif SC" panose="02020400000000000000" pitchFamily="18" charset="-122"/>
                  <a:sym typeface="Source Han Serif SC" panose="02020400000000000000" pitchFamily="18" charset="-122"/>
                </a:rPr>
                <a:t>1</a:t>
              </a:r>
              <a:r>
                <a:rPr lang="zh-CN" altLang="en-US" sz="1600">
                  <a:solidFill>
                    <a:schemeClr val="bg1">
                      <a:lumMod val="50000"/>
                    </a:schemeClr>
                  </a:solidFill>
                  <a:latin typeface="Source Han Serif SC" panose="02020400000000000000" pitchFamily="18" charset="-122"/>
                  <a:ea typeface="Source Han Serif SC" panose="02020400000000000000" pitchFamily="18" charset="-122"/>
                  <a:sym typeface="Source Han Serif SC" panose="02020400000000000000" pitchFamily="18" charset="-122"/>
                </a:rPr>
                <a:t>、</a:t>
              </a:r>
              <a:r>
                <a:rPr lang="en-US" altLang="zh-CN" sz="1600">
                  <a:solidFill>
                    <a:schemeClr val="bg1">
                      <a:lumMod val="50000"/>
                    </a:schemeClr>
                  </a:solidFill>
                  <a:latin typeface="Source Han Serif SC" panose="02020400000000000000" pitchFamily="18" charset="-122"/>
                  <a:ea typeface="Source Han Serif SC" panose="02020400000000000000" pitchFamily="18" charset="-122"/>
                  <a:sym typeface="Source Han Serif SC" panose="02020400000000000000" pitchFamily="18" charset="-122"/>
                </a:rPr>
                <a:t>toString()</a:t>
              </a:r>
              <a:r>
                <a:rPr lang="zh-CN" altLang="en-US" sz="1600">
                  <a:solidFill>
                    <a:schemeClr val="bg1">
                      <a:lumMod val="50000"/>
                    </a:schemeClr>
                  </a:solidFill>
                  <a:latin typeface="Source Han Serif SC" panose="02020400000000000000" pitchFamily="18" charset="-122"/>
                  <a:ea typeface="Source Han Serif SC" panose="02020400000000000000" pitchFamily="18" charset="-122"/>
                  <a:sym typeface="Source Han Serif SC" panose="02020400000000000000" pitchFamily="18" charset="-122"/>
                </a:rPr>
                <a:t>函数转换</a:t>
              </a:r>
              <a:endParaRPr lang="zh-CN" altLang="en-US" sz="1600">
                <a:solidFill>
                  <a:schemeClr val="bg1">
                    <a:lumMod val="50000"/>
                  </a:schemeClr>
                </a:solidFill>
                <a:latin typeface="Source Han Serif SC" panose="02020400000000000000" pitchFamily="18" charset="-122"/>
                <a:ea typeface="Source Han Serif SC" panose="02020400000000000000" pitchFamily="18" charset="-122"/>
                <a:sym typeface="Source Han Serif SC" panose="02020400000000000000" pitchFamily="18" charset="-122"/>
              </a:endParaRPr>
            </a:p>
            <a:p>
              <a:pPr algn="r" defTabSz="1219200">
                <a:lnSpc>
                  <a:spcPct val="120000"/>
                </a:lnSpc>
                <a:defRPr/>
              </a:pPr>
              <a:r>
                <a:rPr lang="en-US" altLang="zh-CN" sz="1600">
                  <a:solidFill>
                    <a:schemeClr val="bg1">
                      <a:lumMod val="50000"/>
                    </a:schemeClr>
                  </a:solidFill>
                  <a:latin typeface="Source Han Serif SC" panose="02020400000000000000" pitchFamily="18" charset="-122"/>
                  <a:ea typeface="Source Han Serif SC" panose="02020400000000000000" pitchFamily="18" charset="-122"/>
                  <a:sym typeface="Source Han Serif SC" panose="02020400000000000000" pitchFamily="18" charset="-122"/>
                </a:rPr>
                <a:t>2</a:t>
              </a:r>
              <a:r>
                <a:rPr lang="zh-CN" altLang="en-US" sz="1600">
                  <a:solidFill>
                    <a:schemeClr val="bg1">
                      <a:lumMod val="50000"/>
                    </a:schemeClr>
                  </a:solidFill>
                  <a:latin typeface="Source Han Serif SC" panose="02020400000000000000" pitchFamily="18" charset="-122"/>
                  <a:ea typeface="Source Han Serif SC" panose="02020400000000000000" pitchFamily="18" charset="-122"/>
                  <a:sym typeface="Source Han Serif SC" panose="02020400000000000000" pitchFamily="18" charset="-122"/>
                </a:rPr>
                <a:t>、</a:t>
              </a:r>
              <a:r>
                <a:rPr lang="en-US" altLang="zh-CN" sz="1600">
                  <a:solidFill>
                    <a:schemeClr val="bg1">
                      <a:lumMod val="50000"/>
                    </a:schemeClr>
                  </a:solidFill>
                  <a:latin typeface="Source Han Serif SC" panose="02020400000000000000" pitchFamily="18" charset="-122"/>
                  <a:ea typeface="Source Han Serif SC" panose="02020400000000000000" pitchFamily="18" charset="-122"/>
                  <a:sym typeface="Source Han Serif SC" panose="02020400000000000000" pitchFamily="18" charset="-122"/>
                </a:rPr>
                <a:t>String()</a:t>
              </a:r>
              <a:r>
                <a:rPr lang="zh-CN" altLang="en-US" sz="1600">
                  <a:solidFill>
                    <a:schemeClr val="bg1">
                      <a:lumMod val="50000"/>
                    </a:schemeClr>
                  </a:solidFill>
                  <a:latin typeface="Source Han Serif SC" panose="02020400000000000000" pitchFamily="18" charset="-122"/>
                  <a:ea typeface="Source Han Serif SC" panose="02020400000000000000" pitchFamily="18" charset="-122"/>
                  <a:sym typeface="Source Han Serif SC" panose="02020400000000000000" pitchFamily="18" charset="-122"/>
                </a:rPr>
                <a:t>强制转换</a:t>
              </a:r>
              <a:endParaRPr lang="zh-CN" altLang="en-US" sz="1600">
                <a:solidFill>
                  <a:schemeClr val="bg1">
                    <a:lumMod val="50000"/>
                  </a:schemeClr>
                </a:solidFill>
                <a:latin typeface="Source Han Serif SC" panose="02020400000000000000" pitchFamily="18" charset="-122"/>
                <a:ea typeface="Source Han Serif SC" panose="02020400000000000000" pitchFamily="18" charset="-122"/>
                <a:sym typeface="Source Han Serif SC" panose="02020400000000000000" pitchFamily="18" charset="-122"/>
              </a:endParaRPr>
            </a:p>
            <a:p>
              <a:pPr algn="r" defTabSz="1219200">
                <a:lnSpc>
                  <a:spcPct val="120000"/>
                </a:lnSpc>
                <a:defRPr/>
              </a:pPr>
              <a:r>
                <a:rPr lang="en-US" altLang="zh-CN" sz="1600">
                  <a:solidFill>
                    <a:schemeClr val="bg1">
                      <a:lumMod val="50000"/>
                    </a:schemeClr>
                  </a:solidFill>
                  <a:latin typeface="Source Han Serif SC" panose="02020400000000000000" pitchFamily="18" charset="-122"/>
                  <a:ea typeface="Source Han Serif SC" panose="02020400000000000000" pitchFamily="18" charset="-122"/>
                  <a:sym typeface="Source Han Serif SC" panose="02020400000000000000" pitchFamily="18" charset="-122"/>
                </a:rPr>
                <a:t>3</a:t>
              </a:r>
              <a:r>
                <a:rPr lang="zh-CN" altLang="en-US" sz="1600">
                  <a:solidFill>
                    <a:schemeClr val="bg1">
                      <a:lumMod val="50000"/>
                    </a:schemeClr>
                  </a:solidFill>
                  <a:latin typeface="Source Han Serif SC" panose="02020400000000000000" pitchFamily="18" charset="-122"/>
                  <a:ea typeface="Source Han Serif SC" panose="02020400000000000000" pitchFamily="18" charset="-122"/>
                  <a:sym typeface="Source Han Serif SC" panose="02020400000000000000" pitchFamily="18" charset="-122"/>
                </a:rPr>
                <a:t>、</a:t>
              </a:r>
              <a:r>
                <a:rPr lang="en-US" altLang="zh-CN" sz="1600">
                  <a:solidFill>
                    <a:schemeClr val="bg1">
                      <a:lumMod val="50000"/>
                    </a:schemeClr>
                  </a:solidFill>
                  <a:latin typeface="Source Han Serif SC" panose="02020400000000000000" pitchFamily="18" charset="-122"/>
                  <a:ea typeface="Source Han Serif SC" panose="02020400000000000000" pitchFamily="18" charset="-122"/>
                  <a:sym typeface="Source Han Serif SC" panose="02020400000000000000" pitchFamily="18" charset="-122"/>
                </a:rPr>
                <a:t>+ </a:t>
              </a:r>
              <a:r>
                <a:rPr lang="zh-CN" altLang="en-US" sz="1600">
                  <a:solidFill>
                    <a:schemeClr val="bg1">
                      <a:lumMod val="50000"/>
                    </a:schemeClr>
                  </a:solidFill>
                  <a:latin typeface="Source Han Serif SC" panose="02020400000000000000" pitchFamily="18" charset="-122"/>
                  <a:ea typeface="Source Han Serif SC" panose="02020400000000000000" pitchFamily="18" charset="-122"/>
                  <a:sym typeface="Source Han Serif SC" panose="02020400000000000000" pitchFamily="18" charset="-122"/>
                </a:rPr>
                <a:t>隐式转换</a:t>
              </a:r>
              <a:endParaRPr lang="zh-CN" altLang="en-US" sz="1600">
                <a:solidFill>
                  <a:schemeClr val="bg1">
                    <a:lumMod val="50000"/>
                  </a:schemeClr>
                </a:solidFill>
                <a:latin typeface="Source Han Serif SC" panose="02020400000000000000" pitchFamily="18" charset="-122"/>
                <a:ea typeface="Source Han Serif SC" panose="02020400000000000000" pitchFamily="18" charset="-122"/>
                <a:sym typeface="Source Han Serif SC" panose="02020400000000000000" pitchFamily="18" charset="-122"/>
              </a:endParaRPr>
            </a:p>
          </p:txBody>
        </p:sp>
        <p:sp>
          <p:nvSpPr>
            <p:cNvPr id="8" name="Rectangle 20"/>
            <p:cNvSpPr/>
            <p:nvPr/>
          </p:nvSpPr>
          <p:spPr>
            <a:xfrm>
              <a:off x="2995313" y="2871962"/>
              <a:ext cx="1483426" cy="211243"/>
            </a:xfrm>
            <a:prstGeom prst="rect">
              <a:avLst/>
            </a:prstGeom>
          </p:spPr>
          <p:txBody>
            <a:bodyPr wrap="none" lIns="96000" tIns="0" rIns="96000" bIns="0">
              <a:normAutofit lnSpcReduction="10000"/>
            </a:bodyPr>
            <a:p>
              <a:pPr algn="r" defTabSz="1219200">
                <a:defRPr/>
              </a:pPr>
              <a:r>
                <a:rPr lang="zh-CN" altLang="en-US" sz="2135" b="1">
                  <a:solidFill>
                    <a:schemeClr val="tx1"/>
                  </a:solidFill>
                  <a:latin typeface="Source Han Serif SC" panose="02020400000000000000" pitchFamily="18" charset="-122"/>
                  <a:ea typeface="Source Han Serif SC" panose="02020400000000000000" pitchFamily="18" charset="-122"/>
                  <a:sym typeface="Source Han Serif SC" panose="02020400000000000000" pitchFamily="18" charset="-122"/>
                </a:rPr>
                <a:t>转换成字符串型</a:t>
              </a:r>
              <a:endParaRPr lang="zh-CN" altLang="en-US" sz="2135" b="1">
                <a:solidFill>
                  <a:schemeClr val="tx1"/>
                </a:solidFill>
                <a:latin typeface="Source Han Serif SC" panose="02020400000000000000" pitchFamily="18" charset="-122"/>
                <a:ea typeface="Source Han Serif SC" panose="02020400000000000000" pitchFamily="18" charset="-122"/>
                <a:sym typeface="Source Han Serif SC" panose="02020400000000000000" pitchFamily="18" charset="-122"/>
              </a:endParaRPr>
            </a:p>
          </p:txBody>
        </p:sp>
        <p:sp>
          <p:nvSpPr>
            <p:cNvPr id="16" name="Freeform: Shape 22"/>
            <p:cNvSpPr/>
            <p:nvPr/>
          </p:nvSpPr>
          <p:spPr bwMode="auto">
            <a:xfrm>
              <a:off x="4160910" y="2422703"/>
              <a:ext cx="128845" cy="231921"/>
            </a:xfrm>
            <a:custGeom>
              <a:avLst/>
              <a:gdLst>
                <a:gd name="T0" fmla="*/ 159 w 159"/>
                <a:gd name="T1" fmla="*/ 50 h 286"/>
                <a:gd name="T2" fmla="*/ 114 w 159"/>
                <a:gd name="T3" fmla="*/ 50 h 286"/>
                <a:gd name="T4" fmla="*/ 114 w 159"/>
                <a:gd name="T5" fmla="*/ 50 h 286"/>
                <a:gd name="T6" fmla="*/ 111 w 159"/>
                <a:gd name="T7" fmla="*/ 51 h 286"/>
                <a:gd name="T8" fmla="*/ 107 w 159"/>
                <a:gd name="T9" fmla="*/ 54 h 286"/>
                <a:gd name="T10" fmla="*/ 103 w 159"/>
                <a:gd name="T11" fmla="*/ 60 h 286"/>
                <a:gd name="T12" fmla="*/ 102 w 159"/>
                <a:gd name="T13" fmla="*/ 66 h 286"/>
                <a:gd name="T14" fmla="*/ 102 w 159"/>
                <a:gd name="T15" fmla="*/ 99 h 286"/>
                <a:gd name="T16" fmla="*/ 159 w 159"/>
                <a:gd name="T17" fmla="*/ 99 h 286"/>
                <a:gd name="T18" fmla="*/ 159 w 159"/>
                <a:gd name="T19" fmla="*/ 146 h 286"/>
                <a:gd name="T20" fmla="*/ 102 w 159"/>
                <a:gd name="T21" fmla="*/ 146 h 286"/>
                <a:gd name="T22" fmla="*/ 102 w 159"/>
                <a:gd name="T23" fmla="*/ 286 h 286"/>
                <a:gd name="T24" fmla="*/ 50 w 159"/>
                <a:gd name="T25" fmla="*/ 286 h 286"/>
                <a:gd name="T26" fmla="*/ 50 w 159"/>
                <a:gd name="T27" fmla="*/ 146 h 286"/>
                <a:gd name="T28" fmla="*/ 0 w 159"/>
                <a:gd name="T29" fmla="*/ 146 h 286"/>
                <a:gd name="T30" fmla="*/ 0 w 159"/>
                <a:gd name="T31" fmla="*/ 99 h 286"/>
                <a:gd name="T32" fmla="*/ 50 w 159"/>
                <a:gd name="T33" fmla="*/ 99 h 286"/>
                <a:gd name="T34" fmla="*/ 50 w 159"/>
                <a:gd name="T35" fmla="*/ 71 h 286"/>
                <a:gd name="T36" fmla="*/ 50 w 159"/>
                <a:gd name="T37" fmla="*/ 71 h 286"/>
                <a:gd name="T38" fmla="*/ 50 w 159"/>
                <a:gd name="T39" fmla="*/ 64 h 286"/>
                <a:gd name="T40" fmla="*/ 51 w 159"/>
                <a:gd name="T41" fmla="*/ 57 h 286"/>
                <a:gd name="T42" fmla="*/ 52 w 159"/>
                <a:gd name="T43" fmla="*/ 50 h 286"/>
                <a:gd name="T44" fmla="*/ 54 w 159"/>
                <a:gd name="T45" fmla="*/ 43 h 286"/>
                <a:gd name="T46" fmla="*/ 57 w 159"/>
                <a:gd name="T47" fmla="*/ 37 h 286"/>
                <a:gd name="T48" fmla="*/ 60 w 159"/>
                <a:gd name="T49" fmla="*/ 31 h 286"/>
                <a:gd name="T50" fmla="*/ 63 w 159"/>
                <a:gd name="T51" fmla="*/ 26 h 286"/>
                <a:gd name="T52" fmla="*/ 67 w 159"/>
                <a:gd name="T53" fmla="*/ 21 h 286"/>
                <a:gd name="T54" fmla="*/ 72 w 159"/>
                <a:gd name="T55" fmla="*/ 16 h 286"/>
                <a:gd name="T56" fmla="*/ 78 w 159"/>
                <a:gd name="T57" fmla="*/ 12 h 286"/>
                <a:gd name="T58" fmla="*/ 83 w 159"/>
                <a:gd name="T59" fmla="*/ 8 h 286"/>
                <a:gd name="T60" fmla="*/ 88 w 159"/>
                <a:gd name="T61" fmla="*/ 5 h 286"/>
                <a:gd name="T62" fmla="*/ 94 w 159"/>
                <a:gd name="T63" fmla="*/ 3 h 286"/>
                <a:gd name="T64" fmla="*/ 100 w 159"/>
                <a:gd name="T65" fmla="*/ 1 h 286"/>
                <a:gd name="T66" fmla="*/ 108 w 159"/>
                <a:gd name="T67" fmla="*/ 0 h 286"/>
                <a:gd name="T68" fmla="*/ 114 w 159"/>
                <a:gd name="T69" fmla="*/ 0 h 286"/>
                <a:gd name="T70" fmla="*/ 159 w 159"/>
                <a:gd name="T71" fmla="*/ 0 h 286"/>
                <a:gd name="T72" fmla="*/ 159 w 159"/>
                <a:gd name="T73" fmla="*/ 5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59" h="286">
                  <a:moveTo>
                    <a:pt x="159" y="50"/>
                  </a:moveTo>
                  <a:lnTo>
                    <a:pt x="114" y="50"/>
                  </a:lnTo>
                  <a:lnTo>
                    <a:pt x="114" y="50"/>
                  </a:lnTo>
                  <a:lnTo>
                    <a:pt x="111" y="51"/>
                  </a:lnTo>
                  <a:lnTo>
                    <a:pt x="107" y="54"/>
                  </a:lnTo>
                  <a:lnTo>
                    <a:pt x="103" y="60"/>
                  </a:lnTo>
                  <a:lnTo>
                    <a:pt x="102" y="66"/>
                  </a:lnTo>
                  <a:lnTo>
                    <a:pt x="102" y="99"/>
                  </a:lnTo>
                  <a:lnTo>
                    <a:pt x="159" y="99"/>
                  </a:lnTo>
                  <a:lnTo>
                    <a:pt x="159" y="146"/>
                  </a:lnTo>
                  <a:lnTo>
                    <a:pt x="102" y="146"/>
                  </a:lnTo>
                  <a:lnTo>
                    <a:pt x="102" y="286"/>
                  </a:lnTo>
                  <a:lnTo>
                    <a:pt x="50" y="286"/>
                  </a:lnTo>
                  <a:lnTo>
                    <a:pt x="50" y="146"/>
                  </a:lnTo>
                  <a:lnTo>
                    <a:pt x="0" y="146"/>
                  </a:lnTo>
                  <a:lnTo>
                    <a:pt x="0" y="99"/>
                  </a:lnTo>
                  <a:lnTo>
                    <a:pt x="50" y="99"/>
                  </a:lnTo>
                  <a:lnTo>
                    <a:pt x="50" y="71"/>
                  </a:lnTo>
                  <a:lnTo>
                    <a:pt x="50" y="71"/>
                  </a:lnTo>
                  <a:lnTo>
                    <a:pt x="50" y="64"/>
                  </a:lnTo>
                  <a:lnTo>
                    <a:pt x="51" y="57"/>
                  </a:lnTo>
                  <a:lnTo>
                    <a:pt x="52" y="50"/>
                  </a:lnTo>
                  <a:lnTo>
                    <a:pt x="54" y="43"/>
                  </a:lnTo>
                  <a:lnTo>
                    <a:pt x="57" y="37"/>
                  </a:lnTo>
                  <a:lnTo>
                    <a:pt x="60" y="31"/>
                  </a:lnTo>
                  <a:lnTo>
                    <a:pt x="63" y="26"/>
                  </a:lnTo>
                  <a:lnTo>
                    <a:pt x="67" y="21"/>
                  </a:lnTo>
                  <a:lnTo>
                    <a:pt x="72" y="16"/>
                  </a:lnTo>
                  <a:lnTo>
                    <a:pt x="78" y="12"/>
                  </a:lnTo>
                  <a:lnTo>
                    <a:pt x="83" y="8"/>
                  </a:lnTo>
                  <a:lnTo>
                    <a:pt x="88" y="5"/>
                  </a:lnTo>
                  <a:lnTo>
                    <a:pt x="94" y="3"/>
                  </a:lnTo>
                  <a:lnTo>
                    <a:pt x="100" y="1"/>
                  </a:lnTo>
                  <a:lnTo>
                    <a:pt x="108" y="0"/>
                  </a:lnTo>
                  <a:lnTo>
                    <a:pt x="114" y="0"/>
                  </a:lnTo>
                  <a:lnTo>
                    <a:pt x="159" y="0"/>
                  </a:lnTo>
                  <a:lnTo>
                    <a:pt x="159" y="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="ctr"/>
            <a:p>
              <a:pPr algn="ctr"/>
              <a:endParaRPr sz="2400">
                <a:solidFill>
                  <a:schemeClr val="bg1">
                    <a:lumMod val="50000"/>
                  </a:schemeClr>
                </a:solidFill>
                <a:latin typeface="Source Han Serif SC" panose="02020400000000000000" pitchFamily="18" charset="-122"/>
                <a:ea typeface="Source Han Serif SC" panose="02020400000000000000" pitchFamily="18" charset="-122"/>
                <a:sym typeface="Source Han Serif SC" panose="02020400000000000000" pitchFamily="18" charset="-122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8218170" y="2035810"/>
            <a:ext cx="2940050" cy="3956686"/>
            <a:chOff x="4572432" y="2006829"/>
            <a:chExt cx="1685463" cy="2028565"/>
          </a:xfrm>
        </p:grpSpPr>
        <p:sp>
          <p:nvSpPr>
            <p:cNvPr id="9" name="Freeform: Shape 26"/>
            <p:cNvSpPr/>
            <p:nvPr/>
          </p:nvSpPr>
          <p:spPr>
            <a:xfrm>
              <a:off x="5100715" y="2006829"/>
              <a:ext cx="1007430" cy="1318938"/>
            </a:xfrm>
            <a:custGeom>
              <a:avLst/>
              <a:gdLst>
                <a:gd name="connsiteX0" fmla="*/ 0 w 4921951"/>
                <a:gd name="connsiteY0" fmla="*/ 0 h 6443869"/>
                <a:gd name="connsiteX1" fmla="*/ 4174967 w 4921951"/>
                <a:gd name="connsiteY1" fmla="*/ 4208950 h 6443869"/>
                <a:gd name="connsiteX2" fmla="*/ 4921951 w 4921951"/>
                <a:gd name="connsiteY2" fmla="*/ 3467998 h 6443869"/>
                <a:gd name="connsiteX3" fmla="*/ 4909891 w 4921951"/>
                <a:gd name="connsiteY3" fmla="*/ 6443869 h 6443869"/>
                <a:gd name="connsiteX4" fmla="*/ 1934018 w 4921951"/>
                <a:gd name="connsiteY4" fmla="*/ 6431809 h 6443869"/>
                <a:gd name="connsiteX5" fmla="*/ 2681000 w 4921951"/>
                <a:gd name="connsiteY5" fmla="*/ 5690855 h 6443869"/>
                <a:gd name="connsiteX6" fmla="*/ 406015 w 4921951"/>
                <a:gd name="connsiteY6" fmla="*/ 3397353 h 6443869"/>
                <a:gd name="connsiteX7" fmla="*/ 411070 w 4921951"/>
                <a:gd name="connsiteY7" fmla="*/ 3397353 h 6443869"/>
                <a:gd name="connsiteX8" fmla="*/ 390662 w 4921951"/>
                <a:gd name="connsiteY8" fmla="*/ 3381875 h 6443869"/>
                <a:gd name="connsiteX9" fmla="*/ 238092 w 4921951"/>
                <a:gd name="connsiteY9" fmla="*/ 3228063 h 6443869"/>
                <a:gd name="connsiteX10" fmla="*/ 207074 w 4921951"/>
                <a:gd name="connsiteY10" fmla="*/ 3189933 h 6443869"/>
                <a:gd name="connsiteX11" fmla="*/ 6109 w 4921951"/>
                <a:gd name="connsiteY11" fmla="*/ 2680343 h 6443869"/>
                <a:gd name="connsiteX12" fmla="*/ 0 w 4921951"/>
                <a:gd name="connsiteY12" fmla="*/ 2569139 h 6443869"/>
                <a:gd name="connsiteX13" fmla="*/ 0 w 4921951"/>
                <a:gd name="connsiteY13" fmla="*/ 0 h 6443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921951" h="6443869">
                  <a:moveTo>
                    <a:pt x="0" y="0"/>
                  </a:moveTo>
                  <a:lnTo>
                    <a:pt x="4174967" y="4208950"/>
                  </a:lnTo>
                  <a:lnTo>
                    <a:pt x="4921951" y="3467998"/>
                  </a:lnTo>
                  <a:lnTo>
                    <a:pt x="4909891" y="6443869"/>
                  </a:lnTo>
                  <a:lnTo>
                    <a:pt x="1934018" y="6431809"/>
                  </a:lnTo>
                  <a:lnTo>
                    <a:pt x="2681000" y="5690855"/>
                  </a:lnTo>
                  <a:lnTo>
                    <a:pt x="406015" y="3397353"/>
                  </a:lnTo>
                  <a:lnTo>
                    <a:pt x="411070" y="3397353"/>
                  </a:lnTo>
                  <a:lnTo>
                    <a:pt x="390662" y="3381875"/>
                  </a:lnTo>
                  <a:lnTo>
                    <a:pt x="238092" y="3228063"/>
                  </a:lnTo>
                  <a:lnTo>
                    <a:pt x="207074" y="3189933"/>
                  </a:lnTo>
                  <a:cubicBezTo>
                    <a:pt x="98046" y="3041583"/>
                    <a:pt x="26822" y="2867826"/>
                    <a:pt x="6109" y="2680343"/>
                  </a:cubicBezTo>
                  <a:lnTo>
                    <a:pt x="0" y="25691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/>
              <a:endParaRPr sz="2400" dirty="0">
                <a:solidFill>
                  <a:schemeClr val="bg1">
                    <a:lumMod val="50000"/>
                  </a:schemeClr>
                </a:solidFill>
                <a:latin typeface="Source Han Serif SC" panose="02020400000000000000" pitchFamily="18" charset="-122"/>
                <a:ea typeface="Source Han Serif SC" panose="02020400000000000000" pitchFamily="18" charset="-122"/>
                <a:sym typeface="Source Han Serif SC" panose="02020400000000000000" pitchFamily="18" charset="-122"/>
              </a:endParaRPr>
            </a:p>
          </p:txBody>
        </p:sp>
        <p:sp>
          <p:nvSpPr>
            <p:cNvPr id="10" name="TextBox 32"/>
            <p:cNvSpPr txBox="1"/>
            <p:nvPr/>
          </p:nvSpPr>
          <p:spPr>
            <a:xfrm>
              <a:off x="4572432" y="3654814"/>
              <a:ext cx="1685463" cy="380580"/>
            </a:xfrm>
            <a:prstGeom prst="rect">
              <a:avLst/>
            </a:prstGeom>
            <a:noFill/>
          </p:spPr>
          <p:txBody>
            <a:bodyPr wrap="square" lIns="96000" tIns="0" rIns="96000" bIns="0" anchor="ctr" anchorCtr="0"/>
            <a:p>
              <a:pPr algn="r" defTabSz="1219200">
                <a:lnSpc>
                  <a:spcPct val="120000"/>
                </a:lnSpc>
                <a:defRPr/>
              </a:pPr>
              <a:r>
                <a:rPr lang="en-US" altLang="zh-CN" sz="1400">
                  <a:solidFill>
                    <a:schemeClr val="bg1">
                      <a:lumMod val="50000"/>
                    </a:schemeClr>
                  </a:solidFill>
                  <a:latin typeface="Source Han Serif SC" panose="02020400000000000000" pitchFamily="18" charset="-122"/>
                  <a:ea typeface="Source Han Serif SC" panose="02020400000000000000" pitchFamily="18" charset="-122"/>
                  <a:sym typeface="Source Han Serif SC" panose="02020400000000000000" pitchFamily="18" charset="-122"/>
                </a:rPr>
                <a:t>Boolean()</a:t>
              </a:r>
              <a:endParaRPr lang="en-US" altLang="zh-CN" sz="1400">
                <a:solidFill>
                  <a:schemeClr val="bg1">
                    <a:lumMod val="50000"/>
                  </a:schemeClr>
                </a:solidFill>
                <a:latin typeface="Source Han Serif SC" panose="02020400000000000000" pitchFamily="18" charset="-122"/>
                <a:ea typeface="Source Han Serif SC" panose="02020400000000000000" pitchFamily="18" charset="-122"/>
                <a:sym typeface="Source Han Serif SC" panose="02020400000000000000" pitchFamily="18" charset="-122"/>
              </a:endParaRPr>
            </a:p>
            <a:p>
              <a:pPr algn="r" defTabSz="1219200">
                <a:lnSpc>
                  <a:spcPct val="120000"/>
                </a:lnSpc>
                <a:defRPr/>
              </a:pPr>
              <a:r>
                <a:rPr lang="zh-CN" altLang="en-US" sz="1400">
                  <a:solidFill>
                    <a:schemeClr val="bg1">
                      <a:lumMod val="50000"/>
                    </a:schemeClr>
                  </a:solidFill>
                  <a:latin typeface="Source Han Serif SC" panose="02020400000000000000" pitchFamily="18" charset="-122"/>
                  <a:ea typeface="Source Han Serif SC" panose="02020400000000000000" pitchFamily="18" charset="-122"/>
                  <a:sym typeface="Source Han Serif SC" panose="02020400000000000000" pitchFamily="18" charset="-122"/>
                </a:rPr>
                <a:t>只有空值和否定值会转换成</a:t>
              </a:r>
              <a:r>
                <a:rPr lang="en-US" altLang="zh-CN" sz="1400">
                  <a:solidFill>
                    <a:schemeClr val="bg1">
                      <a:lumMod val="50000"/>
                    </a:schemeClr>
                  </a:solidFill>
                  <a:latin typeface="Source Han Serif SC" panose="02020400000000000000" pitchFamily="18" charset="-122"/>
                  <a:ea typeface="Source Han Serif SC" panose="02020400000000000000" pitchFamily="18" charset="-122"/>
                  <a:sym typeface="Source Han Serif SC" panose="02020400000000000000" pitchFamily="18" charset="-122"/>
                </a:rPr>
                <a:t>falte</a:t>
              </a:r>
              <a:endParaRPr lang="en-US" altLang="zh-CN" sz="1400">
                <a:solidFill>
                  <a:schemeClr val="bg1">
                    <a:lumMod val="50000"/>
                  </a:schemeClr>
                </a:solidFill>
                <a:latin typeface="Source Han Serif SC" panose="02020400000000000000" pitchFamily="18" charset="-122"/>
                <a:ea typeface="Source Han Serif SC" panose="02020400000000000000" pitchFamily="18" charset="-122"/>
                <a:sym typeface="Source Han Serif SC" panose="02020400000000000000" pitchFamily="18" charset="-122"/>
              </a:endParaRPr>
            </a:p>
            <a:p>
              <a:pPr algn="r" defTabSz="1219200">
                <a:lnSpc>
                  <a:spcPct val="120000"/>
                </a:lnSpc>
                <a:defRPr/>
              </a:pPr>
              <a:r>
                <a:rPr lang="zh-CN" altLang="en-US" sz="1400">
                  <a:solidFill>
                    <a:schemeClr val="bg1">
                      <a:lumMod val="50000"/>
                    </a:schemeClr>
                  </a:solidFill>
                  <a:latin typeface="Source Han Serif SC" panose="02020400000000000000" pitchFamily="18" charset="-122"/>
                  <a:ea typeface="Source Han Serif SC" panose="02020400000000000000" pitchFamily="18" charset="-122"/>
                  <a:sym typeface="Source Han Serif SC" panose="02020400000000000000" pitchFamily="18" charset="-122"/>
                </a:rPr>
                <a:t>其他的都转换</a:t>
              </a:r>
              <a:r>
                <a:rPr lang="en-US" altLang="zh-CN" sz="1400">
                  <a:solidFill>
                    <a:schemeClr val="bg1">
                      <a:lumMod val="50000"/>
                    </a:schemeClr>
                  </a:solidFill>
                  <a:latin typeface="Source Han Serif SC" panose="02020400000000000000" pitchFamily="18" charset="-122"/>
                  <a:ea typeface="Source Han Serif SC" panose="02020400000000000000" pitchFamily="18" charset="-122"/>
                  <a:sym typeface="Source Han Serif SC" panose="02020400000000000000" pitchFamily="18" charset="-122"/>
                </a:rPr>
                <a:t>true</a:t>
              </a:r>
              <a:endParaRPr lang="en-US" altLang="zh-CN" sz="1400">
                <a:solidFill>
                  <a:schemeClr val="bg1">
                    <a:lumMod val="50000"/>
                  </a:schemeClr>
                </a:solidFill>
                <a:latin typeface="Source Han Serif SC" panose="02020400000000000000" pitchFamily="18" charset="-122"/>
                <a:ea typeface="Source Han Serif SC" panose="02020400000000000000" pitchFamily="18" charset="-122"/>
                <a:sym typeface="Source Han Serif SC" panose="02020400000000000000" pitchFamily="18" charset="-122"/>
              </a:endParaRPr>
            </a:p>
          </p:txBody>
        </p:sp>
        <p:sp>
          <p:nvSpPr>
            <p:cNvPr id="11" name="Rectangle 33"/>
            <p:cNvSpPr/>
            <p:nvPr/>
          </p:nvSpPr>
          <p:spPr>
            <a:xfrm>
              <a:off x="4665260" y="3396970"/>
              <a:ext cx="1483426" cy="262727"/>
            </a:xfrm>
            <a:prstGeom prst="rect">
              <a:avLst/>
            </a:prstGeom>
          </p:spPr>
          <p:txBody>
            <a:bodyPr wrap="none" lIns="96000" tIns="0" rIns="96000" bIns="0">
              <a:normAutofit/>
            </a:bodyPr>
            <a:p>
              <a:pPr algn="r" defTabSz="1219200">
                <a:defRPr/>
              </a:pPr>
              <a:r>
                <a:rPr lang="zh-CN" altLang="en-US" sz="2135" b="1">
                  <a:solidFill>
                    <a:schemeClr val="tx1"/>
                  </a:solidFill>
                  <a:latin typeface="Source Han Serif SC" panose="02020400000000000000" pitchFamily="18" charset="-122"/>
                  <a:ea typeface="Source Han Serif SC" panose="02020400000000000000" pitchFamily="18" charset="-122"/>
                  <a:sym typeface="Source Han Serif SC" panose="02020400000000000000" pitchFamily="18" charset="-122"/>
                </a:rPr>
                <a:t>转换成布尔类型</a:t>
              </a:r>
              <a:endParaRPr lang="zh-CN" altLang="en-US" sz="2135" b="1">
                <a:solidFill>
                  <a:schemeClr val="tx1"/>
                </a:solidFill>
                <a:latin typeface="Source Han Serif SC" panose="02020400000000000000" pitchFamily="18" charset="-122"/>
                <a:ea typeface="Source Han Serif SC" panose="02020400000000000000" pitchFamily="18" charset="-122"/>
                <a:sym typeface="Source Han Serif SC" panose="02020400000000000000" pitchFamily="18" charset="-122"/>
              </a:endParaRPr>
            </a:p>
          </p:txBody>
        </p:sp>
        <p:sp>
          <p:nvSpPr>
            <p:cNvPr id="17" name="Freeform: Shape 24"/>
            <p:cNvSpPr/>
            <p:nvPr/>
          </p:nvSpPr>
          <p:spPr bwMode="auto">
            <a:xfrm>
              <a:off x="5774725" y="2980937"/>
              <a:ext cx="250687" cy="241570"/>
            </a:xfrm>
            <a:custGeom>
              <a:avLst/>
              <a:gdLst>
                <a:gd name="T0" fmla="*/ 0 w 208"/>
                <a:gd name="T1" fmla="*/ 68 h 201"/>
                <a:gd name="T2" fmla="*/ 8 w 208"/>
                <a:gd name="T3" fmla="*/ 78 h 201"/>
                <a:gd name="T4" fmla="*/ 31 w 208"/>
                <a:gd name="T5" fmla="*/ 72 h 201"/>
                <a:gd name="T6" fmla="*/ 64 w 208"/>
                <a:gd name="T7" fmla="*/ 172 h 201"/>
                <a:gd name="T8" fmla="*/ 106 w 208"/>
                <a:gd name="T9" fmla="*/ 189 h 201"/>
                <a:gd name="T10" fmla="*/ 197 w 208"/>
                <a:gd name="T11" fmla="*/ 62 h 201"/>
                <a:gd name="T12" fmla="*/ 114 w 208"/>
                <a:gd name="T13" fmla="*/ 67 h 201"/>
                <a:gd name="T14" fmla="*/ 137 w 208"/>
                <a:gd name="T15" fmla="*/ 94 h 201"/>
                <a:gd name="T16" fmla="*/ 109 w 208"/>
                <a:gd name="T17" fmla="*/ 130 h 201"/>
                <a:gd name="T18" fmla="*/ 93 w 208"/>
                <a:gd name="T19" fmla="*/ 90 h 201"/>
                <a:gd name="T20" fmla="*/ 60 w 208"/>
                <a:gd name="T21" fmla="*/ 22 h 201"/>
                <a:gd name="T22" fmla="*/ 0 w 208"/>
                <a:gd name="T23" fmla="*/ 68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8" h="201">
                  <a:moveTo>
                    <a:pt x="0" y="68"/>
                  </a:moveTo>
                  <a:cubicBezTo>
                    <a:pt x="8" y="78"/>
                    <a:pt x="8" y="78"/>
                    <a:pt x="8" y="78"/>
                  </a:cubicBezTo>
                  <a:cubicBezTo>
                    <a:pt x="8" y="78"/>
                    <a:pt x="25" y="65"/>
                    <a:pt x="31" y="72"/>
                  </a:cubicBezTo>
                  <a:cubicBezTo>
                    <a:pt x="36" y="78"/>
                    <a:pt x="57" y="157"/>
                    <a:pt x="64" y="172"/>
                  </a:cubicBezTo>
                  <a:cubicBezTo>
                    <a:pt x="70" y="184"/>
                    <a:pt x="87" y="201"/>
                    <a:pt x="106" y="189"/>
                  </a:cubicBezTo>
                  <a:cubicBezTo>
                    <a:pt x="125" y="177"/>
                    <a:pt x="186" y="124"/>
                    <a:pt x="197" y="62"/>
                  </a:cubicBezTo>
                  <a:cubicBezTo>
                    <a:pt x="208" y="0"/>
                    <a:pt x="123" y="13"/>
                    <a:pt x="114" y="67"/>
                  </a:cubicBezTo>
                  <a:cubicBezTo>
                    <a:pt x="137" y="54"/>
                    <a:pt x="149" y="73"/>
                    <a:pt x="137" y="94"/>
                  </a:cubicBezTo>
                  <a:cubicBezTo>
                    <a:pt x="126" y="116"/>
                    <a:pt x="115" y="130"/>
                    <a:pt x="109" y="130"/>
                  </a:cubicBezTo>
                  <a:cubicBezTo>
                    <a:pt x="104" y="130"/>
                    <a:pt x="100" y="116"/>
                    <a:pt x="93" y="90"/>
                  </a:cubicBezTo>
                  <a:cubicBezTo>
                    <a:pt x="87" y="64"/>
                    <a:pt x="87" y="17"/>
                    <a:pt x="60" y="22"/>
                  </a:cubicBezTo>
                  <a:cubicBezTo>
                    <a:pt x="34" y="27"/>
                    <a:pt x="0" y="68"/>
                    <a:pt x="0" y="6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="ctr"/>
            <a:p>
              <a:pPr algn="ctr"/>
              <a:endParaRPr sz="2400">
                <a:solidFill>
                  <a:schemeClr val="bg1">
                    <a:lumMod val="50000"/>
                  </a:schemeClr>
                </a:solidFill>
                <a:latin typeface="Source Han Serif SC" panose="02020400000000000000" pitchFamily="18" charset="-122"/>
                <a:ea typeface="Source Han Serif SC" panose="02020400000000000000" pitchFamily="18" charset="-122"/>
                <a:sym typeface="Source Han Serif SC" panose="02020400000000000000" pitchFamily="18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35" name="矩形 34"/>
          <p:cNvSpPr/>
          <p:nvPr/>
        </p:nvSpPr>
        <p:spPr>
          <a:xfrm>
            <a:off x="0" y="0"/>
            <a:ext cx="12192000" cy="905068"/>
          </a:xfrm>
          <a:prstGeom prst="rect">
            <a:avLst/>
          </a:prstGeom>
          <a:solidFill>
            <a:srgbClr val="3494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6" name="等腰三角形 35"/>
          <p:cNvSpPr/>
          <p:nvPr/>
        </p:nvSpPr>
        <p:spPr>
          <a:xfrm>
            <a:off x="0" y="0"/>
            <a:ext cx="4292081" cy="905068"/>
          </a:xfrm>
          <a:prstGeom prst="triangle">
            <a:avLst>
              <a:gd name="adj" fmla="val 0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7" name="文本框 36"/>
          <p:cNvSpPr txBox="1"/>
          <p:nvPr/>
        </p:nvSpPr>
        <p:spPr>
          <a:xfrm>
            <a:off x="3115773" y="68131"/>
            <a:ext cx="37542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000" dirty="0">
                <a:solidFill>
                  <a:schemeClr val="bg1"/>
                </a:solidFill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rPr>
              <a:t>PART ONE</a:t>
            </a:r>
            <a:endParaRPr lang="zh-CN" altLang="en-US" sz="4000" dirty="0">
              <a:solidFill>
                <a:schemeClr val="bg1"/>
              </a:solidFill>
              <a:latin typeface="阿里巴巴普惠体 L" panose="00020600040101010101" pitchFamily="18" charset="-122"/>
              <a:ea typeface="阿里巴巴普惠体 L" panose="00020600040101010101" pitchFamily="18" charset="-122"/>
              <a:cs typeface="阿里巴巴普惠体 L" panose="00020600040101010101" pitchFamily="18" charset="-122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5684525" y="130062"/>
            <a:ext cx="2732362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学习内容</a:t>
            </a:r>
            <a:endParaRPr lang="zh-CN" altLang="en-US" sz="3200" dirty="0">
              <a:solidFill>
                <a:schemeClr val="bg1"/>
              </a:solidFill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</p:txBody>
      </p:sp>
      <p:grpSp>
        <p:nvGrpSpPr>
          <p:cNvPr id="64" name="组合 63"/>
          <p:cNvGrpSpPr/>
          <p:nvPr/>
        </p:nvGrpSpPr>
        <p:grpSpPr>
          <a:xfrm>
            <a:off x="736313" y="640774"/>
            <a:ext cx="3354423" cy="800695"/>
            <a:chOff x="736313" y="640774"/>
            <a:chExt cx="3354423" cy="800695"/>
          </a:xfrm>
        </p:grpSpPr>
        <p:sp>
          <p:nvSpPr>
            <p:cNvPr id="69" name="L 形 68"/>
            <p:cNvSpPr/>
            <p:nvPr/>
          </p:nvSpPr>
          <p:spPr>
            <a:xfrm rot="10800000" flipH="1">
              <a:off x="736313" y="640774"/>
              <a:ext cx="469900" cy="419100"/>
            </a:xfrm>
            <a:prstGeom prst="corner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Han Serif SC" panose="02020400000000000000" pitchFamily="18" charset="-122"/>
                <a:ea typeface="Source Han Serif SC" panose="02020400000000000000" pitchFamily="18" charset="-122"/>
                <a:cs typeface="+mn-ea"/>
                <a:sym typeface="Source Han Serif SC" panose="02020400000000000000" pitchFamily="18" charset="-122"/>
              </a:endParaRPr>
            </a:p>
          </p:txBody>
        </p:sp>
        <p:sp>
          <p:nvSpPr>
            <p:cNvPr id="75" name="文本框 74"/>
            <p:cNvSpPr txBox="1"/>
            <p:nvPr/>
          </p:nvSpPr>
          <p:spPr>
            <a:xfrm>
              <a:off x="896017" y="857904"/>
              <a:ext cx="3194719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72D52"/>
                  </a:solidFill>
                  <a:effectLst/>
                  <a:uLnTx/>
                  <a:uFillTx/>
                  <a:latin typeface="Source Han Serif SC" panose="02020400000000000000" pitchFamily="18" charset="-122"/>
                  <a:ea typeface="Source Han Serif SC" panose="02020400000000000000" pitchFamily="18" charset="-122"/>
                  <a:cs typeface="+mn-ea"/>
                  <a:sym typeface="Source Han Serif SC" panose="02020400000000000000" pitchFamily="18" charset="-122"/>
                </a:rPr>
                <a:t>运算符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72D52"/>
                </a:solidFill>
                <a:effectLst/>
                <a:uLnTx/>
                <a:uFillTx/>
                <a:latin typeface="Source Han Serif SC" panose="02020400000000000000" pitchFamily="18" charset="-122"/>
                <a:ea typeface="Source Han Serif SC" panose="02020400000000000000" pitchFamily="18" charset="-122"/>
                <a:cs typeface="+mn-ea"/>
                <a:sym typeface="Source Han Serif SC" panose="02020400000000000000" pitchFamily="18" charset="-122"/>
              </a:endParaRPr>
            </a:p>
          </p:txBody>
        </p:sp>
      </p:grpSp>
      <p:sp>
        <p:nvSpPr>
          <p:cNvPr id="2" name="椭圆 1"/>
          <p:cNvSpPr/>
          <p:nvPr/>
        </p:nvSpPr>
        <p:spPr>
          <a:xfrm>
            <a:off x="4801235" y="3178810"/>
            <a:ext cx="2387600" cy="2387600"/>
          </a:xfrm>
          <a:prstGeom prst="ellipse">
            <a:avLst/>
          </a:prstGeom>
          <a:noFill/>
          <a:ln w="381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135">
              <a:solidFill>
                <a:schemeClr val="bg1">
                  <a:lumMod val="50000"/>
                </a:schemeClr>
              </a:solidFill>
              <a:latin typeface="Source Han Serif SC" panose="02020400000000000000" pitchFamily="18" charset="-122"/>
              <a:ea typeface="Source Han Serif SC" panose="02020400000000000000" pitchFamily="18" charset="-122"/>
              <a:sym typeface="Source Han Serif SC" panose="02020400000000000000" pitchFamily="18" charset="-122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4868545" y="3268345"/>
            <a:ext cx="2247265" cy="2247265"/>
            <a:chOff x="3409890" y="1364780"/>
            <a:chExt cx="2373726" cy="2373725"/>
          </a:xfrm>
        </p:grpSpPr>
        <p:sp>
          <p:nvSpPr>
            <p:cNvPr id="4" name="Freeform: Shape 2"/>
            <p:cNvSpPr/>
            <p:nvPr/>
          </p:nvSpPr>
          <p:spPr bwMode="auto">
            <a:xfrm rot="18900000">
              <a:off x="4960656" y="2915545"/>
              <a:ext cx="822960" cy="822960"/>
            </a:xfrm>
            <a:custGeom>
              <a:avLst/>
              <a:gdLst>
                <a:gd name="T0" fmla="*/ 12 w 1087"/>
                <a:gd name="T1" fmla="*/ 520 h 1087"/>
                <a:gd name="T2" fmla="*/ 566 w 1087"/>
                <a:gd name="T3" fmla="*/ 13 h 1087"/>
                <a:gd name="T4" fmla="*/ 1074 w 1087"/>
                <a:gd name="T5" fmla="*/ 567 h 1087"/>
                <a:gd name="T6" fmla="*/ 520 w 1087"/>
                <a:gd name="T7" fmla="*/ 1074 h 1087"/>
                <a:gd name="T8" fmla="*/ 12 w 1087"/>
                <a:gd name="T9" fmla="*/ 520 h 10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7" h="1087">
                  <a:moveTo>
                    <a:pt x="12" y="520"/>
                  </a:moveTo>
                  <a:cubicBezTo>
                    <a:pt x="25" y="227"/>
                    <a:pt x="273" y="0"/>
                    <a:pt x="566" y="13"/>
                  </a:cubicBezTo>
                  <a:cubicBezTo>
                    <a:pt x="859" y="25"/>
                    <a:pt x="1087" y="273"/>
                    <a:pt x="1074" y="567"/>
                  </a:cubicBezTo>
                  <a:cubicBezTo>
                    <a:pt x="1061" y="860"/>
                    <a:pt x="813" y="1087"/>
                    <a:pt x="520" y="1074"/>
                  </a:cubicBezTo>
                  <a:cubicBezTo>
                    <a:pt x="227" y="1062"/>
                    <a:pt x="0" y="814"/>
                    <a:pt x="12" y="52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="ctr"/>
            <a:p>
              <a:pPr algn="ctr"/>
              <a:endParaRPr sz="2135">
                <a:solidFill>
                  <a:schemeClr val="bg1">
                    <a:lumMod val="50000"/>
                  </a:schemeClr>
                </a:solidFill>
                <a:latin typeface="Source Han Serif SC" panose="02020400000000000000" pitchFamily="18" charset="-122"/>
                <a:ea typeface="Source Han Serif SC" panose="02020400000000000000" pitchFamily="18" charset="-122"/>
                <a:sym typeface="Source Han Serif SC" panose="02020400000000000000" pitchFamily="18" charset="-122"/>
              </a:endParaRPr>
            </a:p>
          </p:txBody>
        </p:sp>
        <p:sp>
          <p:nvSpPr>
            <p:cNvPr id="5" name="Oval 3"/>
            <p:cNvSpPr/>
            <p:nvPr/>
          </p:nvSpPr>
          <p:spPr bwMode="auto">
            <a:xfrm rot="18900000">
              <a:off x="4960656" y="1364780"/>
              <a:ext cx="822960" cy="8229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="ctr"/>
            <a:p>
              <a:pPr algn="ctr"/>
              <a:endParaRPr sz="2135">
                <a:solidFill>
                  <a:schemeClr val="bg1">
                    <a:lumMod val="50000"/>
                  </a:schemeClr>
                </a:solidFill>
                <a:latin typeface="Source Han Serif SC" panose="02020400000000000000" pitchFamily="18" charset="-122"/>
                <a:ea typeface="Source Han Serif SC" panose="02020400000000000000" pitchFamily="18" charset="-122"/>
                <a:sym typeface="Source Han Serif SC" panose="02020400000000000000" pitchFamily="18" charset="-122"/>
              </a:endParaRPr>
            </a:p>
          </p:txBody>
        </p:sp>
        <p:sp>
          <p:nvSpPr>
            <p:cNvPr id="6" name="Oval 4"/>
            <p:cNvSpPr/>
            <p:nvPr/>
          </p:nvSpPr>
          <p:spPr bwMode="auto">
            <a:xfrm rot="18900000">
              <a:off x="3409890" y="2915545"/>
              <a:ext cx="822960" cy="82296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="ctr"/>
            <a:p>
              <a:pPr algn="ctr"/>
              <a:endParaRPr sz="2135">
                <a:solidFill>
                  <a:schemeClr val="bg1">
                    <a:lumMod val="50000"/>
                  </a:schemeClr>
                </a:solidFill>
                <a:latin typeface="Source Han Serif SC" panose="02020400000000000000" pitchFamily="18" charset="-122"/>
                <a:ea typeface="Source Han Serif SC" panose="02020400000000000000" pitchFamily="18" charset="-122"/>
                <a:sym typeface="Source Han Serif SC" panose="02020400000000000000" pitchFamily="18" charset="-122"/>
              </a:endParaRPr>
            </a:p>
          </p:txBody>
        </p:sp>
        <p:sp>
          <p:nvSpPr>
            <p:cNvPr id="7" name="Oval 5"/>
            <p:cNvSpPr/>
            <p:nvPr/>
          </p:nvSpPr>
          <p:spPr bwMode="auto">
            <a:xfrm rot="18900000">
              <a:off x="3409890" y="1364780"/>
              <a:ext cx="822960" cy="82296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="ctr"/>
            <a:p>
              <a:pPr algn="ctr"/>
              <a:endParaRPr sz="2135">
                <a:solidFill>
                  <a:schemeClr val="bg1">
                    <a:lumMod val="50000"/>
                  </a:schemeClr>
                </a:solidFill>
                <a:latin typeface="Source Han Serif SC" panose="02020400000000000000" pitchFamily="18" charset="-122"/>
                <a:ea typeface="Source Han Serif SC" panose="02020400000000000000" pitchFamily="18" charset="-122"/>
                <a:sym typeface="Source Han Serif SC" panose="02020400000000000000" pitchFamily="18" charset="-122"/>
              </a:endParaRPr>
            </a:p>
          </p:txBody>
        </p:sp>
        <p:sp>
          <p:nvSpPr>
            <p:cNvPr id="8" name="Oval 6"/>
            <p:cNvSpPr/>
            <p:nvPr/>
          </p:nvSpPr>
          <p:spPr>
            <a:xfrm rot="18900000">
              <a:off x="4466991" y="2421880"/>
              <a:ext cx="259525" cy="259525"/>
            </a:xfrm>
            <a:prstGeom prst="ellipse">
              <a:avLst/>
            </a:prstGeom>
            <a:noFill/>
            <a:ln w="38100">
              <a:solidFill>
                <a:srgbClr val="524F4E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/>
              <a:endParaRPr sz="2135">
                <a:solidFill>
                  <a:schemeClr val="bg1">
                    <a:lumMod val="50000"/>
                  </a:schemeClr>
                </a:solidFill>
                <a:latin typeface="Source Han Serif SC" panose="02020400000000000000" pitchFamily="18" charset="-122"/>
                <a:ea typeface="Source Han Serif SC" panose="02020400000000000000" pitchFamily="18" charset="-122"/>
                <a:sym typeface="Source Han Serif SC" panose="02020400000000000000" pitchFamily="18" charset="-122"/>
              </a:endParaRPr>
            </a:p>
          </p:txBody>
        </p:sp>
        <p:cxnSp>
          <p:nvCxnSpPr>
            <p:cNvPr id="9" name="Straight Connector 7"/>
            <p:cNvCxnSpPr>
              <a:stCxn id="8" idx="6"/>
              <a:endCxn id="5" idx="2"/>
            </p:cNvCxnSpPr>
            <p:nvPr/>
          </p:nvCxnSpPr>
          <p:spPr>
            <a:xfrm flipV="1">
              <a:off x="4688510" y="2067220"/>
              <a:ext cx="392666" cy="392667"/>
            </a:xfrm>
            <a:prstGeom prst="line">
              <a:avLst/>
            </a:prstGeom>
            <a:ln w="31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8"/>
            <p:cNvCxnSpPr>
              <a:stCxn id="8" idx="4"/>
              <a:endCxn id="4" idx="1"/>
            </p:cNvCxnSpPr>
            <p:nvPr/>
          </p:nvCxnSpPr>
          <p:spPr>
            <a:xfrm>
              <a:off x="4688510" y="2643398"/>
              <a:ext cx="411671" cy="387581"/>
            </a:xfrm>
            <a:prstGeom prst="line">
              <a:avLst/>
            </a:prstGeom>
            <a:ln w="31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9"/>
            <p:cNvCxnSpPr>
              <a:stCxn id="8" idx="2"/>
              <a:endCxn id="6" idx="6"/>
            </p:cNvCxnSpPr>
            <p:nvPr/>
          </p:nvCxnSpPr>
          <p:spPr>
            <a:xfrm flipH="1">
              <a:off x="4112331" y="2643399"/>
              <a:ext cx="392668" cy="392666"/>
            </a:xfrm>
            <a:prstGeom prst="line">
              <a:avLst/>
            </a:prstGeom>
            <a:ln w="31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0"/>
            <p:cNvCxnSpPr>
              <a:stCxn id="8" idx="0"/>
              <a:endCxn id="7" idx="4"/>
            </p:cNvCxnSpPr>
            <p:nvPr/>
          </p:nvCxnSpPr>
          <p:spPr>
            <a:xfrm flipH="1" flipV="1">
              <a:off x="4112331" y="2067220"/>
              <a:ext cx="392668" cy="392666"/>
            </a:xfrm>
            <a:prstGeom prst="line">
              <a:avLst/>
            </a:prstGeom>
            <a:ln w="31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Freeform: Shape 11"/>
            <p:cNvSpPr/>
            <p:nvPr/>
          </p:nvSpPr>
          <p:spPr bwMode="auto">
            <a:xfrm>
              <a:off x="5211267" y="1616984"/>
              <a:ext cx="321738" cy="318553"/>
            </a:xfrm>
            <a:custGeom>
              <a:avLst/>
              <a:gdLst>
                <a:gd name="T0" fmla="*/ 112 w 176"/>
                <a:gd name="T1" fmla="*/ 118 h 174"/>
                <a:gd name="T2" fmla="*/ 120 w 176"/>
                <a:gd name="T3" fmla="*/ 102 h 174"/>
                <a:gd name="T4" fmla="*/ 64 w 176"/>
                <a:gd name="T5" fmla="*/ 94 h 174"/>
                <a:gd name="T6" fmla="*/ 56 w 176"/>
                <a:gd name="T7" fmla="*/ 110 h 174"/>
                <a:gd name="T8" fmla="*/ 64 w 176"/>
                <a:gd name="T9" fmla="*/ 102 h 174"/>
                <a:gd name="T10" fmla="*/ 112 w 176"/>
                <a:gd name="T11" fmla="*/ 110 h 174"/>
                <a:gd name="T12" fmla="*/ 64 w 176"/>
                <a:gd name="T13" fmla="*/ 102 h 174"/>
                <a:gd name="T14" fmla="*/ 152 w 176"/>
                <a:gd name="T15" fmla="*/ 46 h 174"/>
                <a:gd name="T16" fmla="*/ 128 w 176"/>
                <a:gd name="T17" fmla="*/ 17 h 174"/>
                <a:gd name="T18" fmla="*/ 70 w 176"/>
                <a:gd name="T19" fmla="*/ 4 h 174"/>
                <a:gd name="T20" fmla="*/ 28 w 176"/>
                <a:gd name="T21" fmla="*/ 46 h 174"/>
                <a:gd name="T22" fmla="*/ 0 w 176"/>
                <a:gd name="T23" fmla="*/ 54 h 174"/>
                <a:gd name="T24" fmla="*/ 8 w 176"/>
                <a:gd name="T25" fmla="*/ 78 h 174"/>
                <a:gd name="T26" fmla="*/ 16 w 176"/>
                <a:gd name="T27" fmla="*/ 166 h 174"/>
                <a:gd name="T28" fmla="*/ 152 w 176"/>
                <a:gd name="T29" fmla="*/ 174 h 174"/>
                <a:gd name="T30" fmla="*/ 160 w 176"/>
                <a:gd name="T31" fmla="*/ 78 h 174"/>
                <a:gd name="T32" fmla="*/ 176 w 176"/>
                <a:gd name="T33" fmla="*/ 70 h 174"/>
                <a:gd name="T34" fmla="*/ 168 w 176"/>
                <a:gd name="T35" fmla="*/ 46 h 174"/>
                <a:gd name="T36" fmla="*/ 140 w 176"/>
                <a:gd name="T37" fmla="*/ 30 h 174"/>
                <a:gd name="T38" fmla="*/ 143 w 176"/>
                <a:gd name="T39" fmla="*/ 46 h 174"/>
                <a:gd name="T40" fmla="*/ 134 w 176"/>
                <a:gd name="T41" fmla="*/ 40 h 174"/>
                <a:gd name="T42" fmla="*/ 124 w 176"/>
                <a:gd name="T43" fmla="*/ 34 h 174"/>
                <a:gd name="T44" fmla="*/ 115 w 176"/>
                <a:gd name="T45" fmla="*/ 30 h 174"/>
                <a:gd name="T46" fmla="*/ 130 w 176"/>
                <a:gd name="T47" fmla="*/ 24 h 174"/>
                <a:gd name="T48" fmla="*/ 74 w 176"/>
                <a:gd name="T49" fmla="*/ 46 h 174"/>
                <a:gd name="T50" fmla="*/ 127 w 176"/>
                <a:gd name="T51" fmla="*/ 46 h 174"/>
                <a:gd name="T52" fmla="*/ 66 w 176"/>
                <a:gd name="T53" fmla="*/ 11 h 174"/>
                <a:gd name="T54" fmla="*/ 65 w 176"/>
                <a:gd name="T55" fmla="*/ 46 h 174"/>
                <a:gd name="T56" fmla="*/ 46 w 176"/>
                <a:gd name="T57" fmla="*/ 46 h 174"/>
                <a:gd name="T58" fmla="*/ 37 w 176"/>
                <a:gd name="T59" fmla="*/ 46 h 174"/>
                <a:gd name="T60" fmla="*/ 152 w 176"/>
                <a:gd name="T61" fmla="*/ 166 h 174"/>
                <a:gd name="T62" fmla="*/ 24 w 176"/>
                <a:gd name="T63" fmla="*/ 78 h 174"/>
                <a:gd name="T64" fmla="*/ 152 w 176"/>
                <a:gd name="T65" fmla="*/ 166 h 174"/>
                <a:gd name="T66" fmla="*/ 8 w 176"/>
                <a:gd name="T67" fmla="*/ 70 h 174"/>
                <a:gd name="T68" fmla="*/ 168 w 176"/>
                <a:gd name="T69" fmla="*/ 54 h 174"/>
                <a:gd name="T70" fmla="*/ 69 w 176"/>
                <a:gd name="T71" fmla="*/ 22 h 174"/>
                <a:gd name="T72" fmla="*/ 58 w 176"/>
                <a:gd name="T73" fmla="*/ 25 h 174"/>
                <a:gd name="T74" fmla="*/ 69 w 176"/>
                <a:gd name="T75" fmla="*/ 22 h 174"/>
                <a:gd name="T76" fmla="*/ 54 w 176"/>
                <a:gd name="T77" fmla="*/ 32 h 174"/>
                <a:gd name="T78" fmla="*/ 57 w 176"/>
                <a:gd name="T79" fmla="*/ 43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76" h="174">
                  <a:moveTo>
                    <a:pt x="64" y="118"/>
                  </a:moveTo>
                  <a:cubicBezTo>
                    <a:pt x="112" y="118"/>
                    <a:pt x="112" y="118"/>
                    <a:pt x="112" y="118"/>
                  </a:cubicBezTo>
                  <a:cubicBezTo>
                    <a:pt x="116" y="118"/>
                    <a:pt x="120" y="114"/>
                    <a:pt x="120" y="110"/>
                  </a:cubicBezTo>
                  <a:cubicBezTo>
                    <a:pt x="120" y="102"/>
                    <a:pt x="120" y="102"/>
                    <a:pt x="120" y="102"/>
                  </a:cubicBezTo>
                  <a:cubicBezTo>
                    <a:pt x="120" y="98"/>
                    <a:pt x="116" y="94"/>
                    <a:pt x="112" y="94"/>
                  </a:cubicBezTo>
                  <a:cubicBezTo>
                    <a:pt x="64" y="94"/>
                    <a:pt x="64" y="94"/>
                    <a:pt x="64" y="94"/>
                  </a:cubicBezTo>
                  <a:cubicBezTo>
                    <a:pt x="60" y="94"/>
                    <a:pt x="56" y="98"/>
                    <a:pt x="56" y="102"/>
                  </a:cubicBezTo>
                  <a:cubicBezTo>
                    <a:pt x="56" y="110"/>
                    <a:pt x="56" y="110"/>
                    <a:pt x="56" y="110"/>
                  </a:cubicBezTo>
                  <a:cubicBezTo>
                    <a:pt x="56" y="114"/>
                    <a:pt x="60" y="118"/>
                    <a:pt x="64" y="118"/>
                  </a:cubicBezTo>
                  <a:moveTo>
                    <a:pt x="64" y="102"/>
                  </a:moveTo>
                  <a:cubicBezTo>
                    <a:pt x="112" y="102"/>
                    <a:pt x="112" y="102"/>
                    <a:pt x="112" y="102"/>
                  </a:cubicBezTo>
                  <a:cubicBezTo>
                    <a:pt x="112" y="110"/>
                    <a:pt x="112" y="110"/>
                    <a:pt x="112" y="110"/>
                  </a:cubicBezTo>
                  <a:cubicBezTo>
                    <a:pt x="64" y="110"/>
                    <a:pt x="64" y="110"/>
                    <a:pt x="64" y="110"/>
                  </a:cubicBezTo>
                  <a:lnTo>
                    <a:pt x="64" y="102"/>
                  </a:lnTo>
                  <a:close/>
                  <a:moveTo>
                    <a:pt x="168" y="46"/>
                  </a:moveTo>
                  <a:cubicBezTo>
                    <a:pt x="152" y="46"/>
                    <a:pt x="152" y="46"/>
                    <a:pt x="152" y="46"/>
                  </a:cubicBezTo>
                  <a:cubicBezTo>
                    <a:pt x="147" y="28"/>
                    <a:pt x="147" y="28"/>
                    <a:pt x="147" y="28"/>
                  </a:cubicBezTo>
                  <a:cubicBezTo>
                    <a:pt x="145" y="19"/>
                    <a:pt x="136" y="14"/>
                    <a:pt x="128" y="17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70" y="4"/>
                    <a:pt x="70" y="4"/>
                    <a:pt x="70" y="4"/>
                  </a:cubicBezTo>
                  <a:cubicBezTo>
                    <a:pt x="63" y="0"/>
                    <a:pt x="53" y="2"/>
                    <a:pt x="49" y="10"/>
                  </a:cubicBezTo>
                  <a:cubicBezTo>
                    <a:pt x="28" y="46"/>
                    <a:pt x="28" y="46"/>
                    <a:pt x="28" y="46"/>
                  </a:cubicBezTo>
                  <a:cubicBezTo>
                    <a:pt x="8" y="46"/>
                    <a:pt x="8" y="46"/>
                    <a:pt x="8" y="46"/>
                  </a:cubicBezTo>
                  <a:cubicBezTo>
                    <a:pt x="4" y="46"/>
                    <a:pt x="0" y="50"/>
                    <a:pt x="0" y="54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4"/>
                    <a:pt x="4" y="78"/>
                    <a:pt x="8" y="78"/>
                  </a:cubicBezTo>
                  <a:cubicBezTo>
                    <a:pt x="16" y="78"/>
                    <a:pt x="16" y="78"/>
                    <a:pt x="16" y="78"/>
                  </a:cubicBezTo>
                  <a:cubicBezTo>
                    <a:pt x="16" y="166"/>
                    <a:pt x="16" y="166"/>
                    <a:pt x="16" y="166"/>
                  </a:cubicBezTo>
                  <a:cubicBezTo>
                    <a:pt x="16" y="170"/>
                    <a:pt x="20" y="174"/>
                    <a:pt x="24" y="174"/>
                  </a:cubicBezTo>
                  <a:cubicBezTo>
                    <a:pt x="152" y="174"/>
                    <a:pt x="152" y="174"/>
                    <a:pt x="152" y="174"/>
                  </a:cubicBezTo>
                  <a:cubicBezTo>
                    <a:pt x="156" y="174"/>
                    <a:pt x="160" y="170"/>
                    <a:pt x="160" y="166"/>
                  </a:cubicBezTo>
                  <a:cubicBezTo>
                    <a:pt x="160" y="78"/>
                    <a:pt x="160" y="78"/>
                    <a:pt x="160" y="78"/>
                  </a:cubicBezTo>
                  <a:cubicBezTo>
                    <a:pt x="168" y="78"/>
                    <a:pt x="168" y="78"/>
                    <a:pt x="168" y="78"/>
                  </a:cubicBezTo>
                  <a:cubicBezTo>
                    <a:pt x="172" y="78"/>
                    <a:pt x="176" y="74"/>
                    <a:pt x="176" y="70"/>
                  </a:cubicBezTo>
                  <a:cubicBezTo>
                    <a:pt x="176" y="54"/>
                    <a:pt x="176" y="54"/>
                    <a:pt x="176" y="54"/>
                  </a:cubicBezTo>
                  <a:cubicBezTo>
                    <a:pt x="176" y="50"/>
                    <a:pt x="172" y="46"/>
                    <a:pt x="168" y="46"/>
                  </a:cubicBezTo>
                  <a:moveTo>
                    <a:pt x="130" y="24"/>
                  </a:moveTo>
                  <a:cubicBezTo>
                    <a:pt x="134" y="23"/>
                    <a:pt x="138" y="26"/>
                    <a:pt x="140" y="30"/>
                  </a:cubicBezTo>
                  <a:cubicBezTo>
                    <a:pt x="144" y="46"/>
                    <a:pt x="144" y="46"/>
                    <a:pt x="144" y="46"/>
                  </a:cubicBezTo>
                  <a:cubicBezTo>
                    <a:pt x="143" y="46"/>
                    <a:pt x="143" y="46"/>
                    <a:pt x="143" y="46"/>
                  </a:cubicBezTo>
                  <a:cubicBezTo>
                    <a:pt x="133" y="40"/>
                    <a:pt x="133" y="40"/>
                    <a:pt x="133" y="40"/>
                  </a:cubicBezTo>
                  <a:cubicBezTo>
                    <a:pt x="134" y="40"/>
                    <a:pt x="134" y="40"/>
                    <a:pt x="134" y="40"/>
                  </a:cubicBezTo>
                  <a:cubicBezTo>
                    <a:pt x="132" y="32"/>
                    <a:pt x="132" y="32"/>
                    <a:pt x="132" y="32"/>
                  </a:cubicBezTo>
                  <a:cubicBezTo>
                    <a:pt x="124" y="34"/>
                    <a:pt x="124" y="34"/>
                    <a:pt x="124" y="34"/>
                  </a:cubicBezTo>
                  <a:cubicBezTo>
                    <a:pt x="124" y="35"/>
                    <a:pt x="124" y="35"/>
                    <a:pt x="124" y="35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4" y="28"/>
                    <a:pt x="114" y="28"/>
                    <a:pt x="114" y="28"/>
                  </a:cubicBezTo>
                  <a:lnTo>
                    <a:pt x="130" y="24"/>
                  </a:lnTo>
                  <a:close/>
                  <a:moveTo>
                    <a:pt x="127" y="46"/>
                  </a:moveTo>
                  <a:cubicBezTo>
                    <a:pt x="74" y="46"/>
                    <a:pt x="74" y="46"/>
                    <a:pt x="74" y="46"/>
                  </a:cubicBezTo>
                  <a:cubicBezTo>
                    <a:pt x="87" y="23"/>
                    <a:pt x="87" y="23"/>
                    <a:pt x="87" y="23"/>
                  </a:cubicBezTo>
                  <a:lnTo>
                    <a:pt x="127" y="46"/>
                  </a:lnTo>
                  <a:close/>
                  <a:moveTo>
                    <a:pt x="56" y="14"/>
                  </a:moveTo>
                  <a:cubicBezTo>
                    <a:pt x="58" y="10"/>
                    <a:pt x="63" y="9"/>
                    <a:pt x="66" y="11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65" y="46"/>
                    <a:pt x="65" y="46"/>
                    <a:pt x="65" y="46"/>
                  </a:cubicBezTo>
                  <a:cubicBezTo>
                    <a:pt x="47" y="46"/>
                    <a:pt x="47" y="46"/>
                    <a:pt x="47" y="46"/>
                  </a:cubicBezTo>
                  <a:cubicBezTo>
                    <a:pt x="46" y="46"/>
                    <a:pt x="46" y="46"/>
                    <a:pt x="46" y="46"/>
                  </a:cubicBezTo>
                  <a:cubicBezTo>
                    <a:pt x="46" y="46"/>
                    <a:pt x="46" y="46"/>
                    <a:pt x="46" y="46"/>
                  </a:cubicBezTo>
                  <a:cubicBezTo>
                    <a:pt x="37" y="46"/>
                    <a:pt x="37" y="46"/>
                    <a:pt x="37" y="46"/>
                  </a:cubicBezTo>
                  <a:lnTo>
                    <a:pt x="56" y="14"/>
                  </a:lnTo>
                  <a:close/>
                  <a:moveTo>
                    <a:pt x="152" y="166"/>
                  </a:moveTo>
                  <a:cubicBezTo>
                    <a:pt x="24" y="166"/>
                    <a:pt x="24" y="166"/>
                    <a:pt x="24" y="166"/>
                  </a:cubicBezTo>
                  <a:cubicBezTo>
                    <a:pt x="24" y="78"/>
                    <a:pt x="24" y="78"/>
                    <a:pt x="24" y="78"/>
                  </a:cubicBezTo>
                  <a:cubicBezTo>
                    <a:pt x="152" y="78"/>
                    <a:pt x="152" y="78"/>
                    <a:pt x="152" y="78"/>
                  </a:cubicBezTo>
                  <a:lnTo>
                    <a:pt x="152" y="166"/>
                  </a:lnTo>
                  <a:close/>
                  <a:moveTo>
                    <a:pt x="168" y="70"/>
                  </a:moveTo>
                  <a:cubicBezTo>
                    <a:pt x="8" y="70"/>
                    <a:pt x="8" y="70"/>
                    <a:pt x="8" y="70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168" y="54"/>
                    <a:pt x="168" y="54"/>
                    <a:pt x="168" y="54"/>
                  </a:cubicBezTo>
                  <a:lnTo>
                    <a:pt x="168" y="70"/>
                  </a:lnTo>
                  <a:close/>
                  <a:moveTo>
                    <a:pt x="69" y="22"/>
                  </a:moveTo>
                  <a:cubicBezTo>
                    <a:pt x="62" y="18"/>
                    <a:pt x="62" y="18"/>
                    <a:pt x="62" y="18"/>
                  </a:cubicBezTo>
                  <a:cubicBezTo>
                    <a:pt x="58" y="25"/>
                    <a:pt x="58" y="25"/>
                    <a:pt x="58" y="25"/>
                  </a:cubicBezTo>
                  <a:cubicBezTo>
                    <a:pt x="65" y="29"/>
                    <a:pt x="65" y="29"/>
                    <a:pt x="65" y="29"/>
                  </a:cubicBezTo>
                  <a:lnTo>
                    <a:pt x="69" y="22"/>
                  </a:lnTo>
                  <a:close/>
                  <a:moveTo>
                    <a:pt x="61" y="36"/>
                  </a:moveTo>
                  <a:cubicBezTo>
                    <a:pt x="54" y="32"/>
                    <a:pt x="54" y="32"/>
                    <a:pt x="54" y="32"/>
                  </a:cubicBezTo>
                  <a:cubicBezTo>
                    <a:pt x="50" y="39"/>
                    <a:pt x="50" y="39"/>
                    <a:pt x="50" y="39"/>
                  </a:cubicBezTo>
                  <a:cubicBezTo>
                    <a:pt x="57" y="43"/>
                    <a:pt x="57" y="43"/>
                    <a:pt x="57" y="43"/>
                  </a:cubicBezTo>
                  <a:lnTo>
                    <a:pt x="61" y="3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p>
              <a:pPr algn="ctr"/>
              <a:endParaRPr sz="2135">
                <a:solidFill>
                  <a:schemeClr val="bg1">
                    <a:lumMod val="50000"/>
                  </a:schemeClr>
                </a:solidFill>
                <a:latin typeface="Source Han Serif SC" panose="02020400000000000000" pitchFamily="18" charset="-122"/>
                <a:ea typeface="Source Han Serif SC" panose="02020400000000000000" pitchFamily="18" charset="-122"/>
                <a:sym typeface="Source Han Serif SC" panose="02020400000000000000" pitchFamily="18" charset="-122"/>
              </a:endParaRPr>
            </a:p>
          </p:txBody>
        </p:sp>
        <p:sp>
          <p:nvSpPr>
            <p:cNvPr id="14" name="Freeform: Shape 12"/>
            <p:cNvSpPr/>
            <p:nvPr/>
          </p:nvSpPr>
          <p:spPr bwMode="auto">
            <a:xfrm>
              <a:off x="3689967" y="1615391"/>
              <a:ext cx="262806" cy="321738"/>
            </a:xfrm>
            <a:custGeom>
              <a:avLst/>
              <a:gdLst>
                <a:gd name="T0" fmla="*/ 48 w 144"/>
                <a:gd name="T1" fmla="*/ 0 h 176"/>
                <a:gd name="T2" fmla="*/ 32 w 144"/>
                <a:gd name="T3" fmla="*/ 20 h 176"/>
                <a:gd name="T4" fmla="*/ 40 w 144"/>
                <a:gd name="T5" fmla="*/ 20 h 176"/>
                <a:gd name="T6" fmla="*/ 48 w 144"/>
                <a:gd name="T7" fmla="*/ 8 h 176"/>
                <a:gd name="T8" fmla="*/ 136 w 144"/>
                <a:gd name="T9" fmla="*/ 16 h 176"/>
                <a:gd name="T10" fmla="*/ 128 w 144"/>
                <a:gd name="T11" fmla="*/ 136 h 176"/>
                <a:gd name="T12" fmla="*/ 120 w 144"/>
                <a:gd name="T13" fmla="*/ 140 h 176"/>
                <a:gd name="T14" fmla="*/ 128 w 144"/>
                <a:gd name="T15" fmla="*/ 144 h 176"/>
                <a:gd name="T16" fmla="*/ 144 w 144"/>
                <a:gd name="T17" fmla="*/ 16 h 176"/>
                <a:gd name="T18" fmla="*/ 44 w 144"/>
                <a:gd name="T19" fmla="*/ 128 h 176"/>
                <a:gd name="T20" fmla="*/ 24 w 144"/>
                <a:gd name="T21" fmla="*/ 132 h 176"/>
                <a:gd name="T22" fmla="*/ 44 w 144"/>
                <a:gd name="T23" fmla="*/ 136 h 176"/>
                <a:gd name="T24" fmla="*/ 44 w 144"/>
                <a:gd name="T25" fmla="*/ 128 h 176"/>
                <a:gd name="T26" fmla="*/ 28 w 144"/>
                <a:gd name="T27" fmla="*/ 144 h 176"/>
                <a:gd name="T28" fmla="*/ 28 w 144"/>
                <a:gd name="T29" fmla="*/ 152 h 176"/>
                <a:gd name="T30" fmla="*/ 40 w 144"/>
                <a:gd name="T31" fmla="*/ 148 h 176"/>
                <a:gd name="T32" fmla="*/ 96 w 144"/>
                <a:gd name="T33" fmla="*/ 32 h 176"/>
                <a:gd name="T34" fmla="*/ 0 w 144"/>
                <a:gd name="T35" fmla="*/ 48 h 176"/>
                <a:gd name="T36" fmla="*/ 16 w 144"/>
                <a:gd name="T37" fmla="*/ 176 h 176"/>
                <a:gd name="T38" fmla="*/ 112 w 144"/>
                <a:gd name="T39" fmla="*/ 160 h 176"/>
                <a:gd name="T40" fmla="*/ 96 w 144"/>
                <a:gd name="T41" fmla="*/ 32 h 176"/>
                <a:gd name="T42" fmla="*/ 96 w 144"/>
                <a:gd name="T43" fmla="*/ 168 h 176"/>
                <a:gd name="T44" fmla="*/ 8 w 144"/>
                <a:gd name="T45" fmla="*/ 160 h 176"/>
                <a:gd name="T46" fmla="*/ 45 w 144"/>
                <a:gd name="T47" fmla="*/ 72 h 176"/>
                <a:gd name="T48" fmla="*/ 67 w 144"/>
                <a:gd name="T49" fmla="*/ 72 h 176"/>
                <a:gd name="T50" fmla="*/ 104 w 144"/>
                <a:gd name="T51" fmla="*/ 160 h 176"/>
                <a:gd name="T52" fmla="*/ 56 w 144"/>
                <a:gd name="T53" fmla="*/ 64 h 176"/>
                <a:gd name="T54" fmla="*/ 56 w 144"/>
                <a:gd name="T55" fmla="*/ 72 h 176"/>
                <a:gd name="T56" fmla="*/ 104 w 144"/>
                <a:gd name="T57" fmla="*/ 50 h 176"/>
                <a:gd name="T58" fmla="*/ 56 w 144"/>
                <a:gd name="T59" fmla="*/ 56 h 176"/>
                <a:gd name="T60" fmla="*/ 8 w 144"/>
                <a:gd name="T61" fmla="*/ 50 h 176"/>
                <a:gd name="T62" fmla="*/ 16 w 144"/>
                <a:gd name="T63" fmla="*/ 40 h 176"/>
                <a:gd name="T64" fmla="*/ 104 w 144"/>
                <a:gd name="T65" fmla="*/ 48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44" h="176">
                  <a:moveTo>
                    <a:pt x="128" y="0"/>
                  </a:moveTo>
                  <a:cubicBezTo>
                    <a:pt x="48" y="0"/>
                    <a:pt x="48" y="0"/>
                    <a:pt x="48" y="0"/>
                  </a:cubicBezTo>
                  <a:cubicBezTo>
                    <a:pt x="39" y="0"/>
                    <a:pt x="32" y="7"/>
                    <a:pt x="32" y="16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2"/>
                    <a:pt x="34" y="24"/>
                    <a:pt x="36" y="24"/>
                  </a:cubicBezTo>
                  <a:cubicBezTo>
                    <a:pt x="38" y="24"/>
                    <a:pt x="40" y="22"/>
                    <a:pt x="40" y="20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40" y="12"/>
                    <a:pt x="44" y="8"/>
                    <a:pt x="48" y="8"/>
                  </a:cubicBezTo>
                  <a:cubicBezTo>
                    <a:pt x="128" y="8"/>
                    <a:pt x="128" y="8"/>
                    <a:pt x="128" y="8"/>
                  </a:cubicBezTo>
                  <a:cubicBezTo>
                    <a:pt x="132" y="8"/>
                    <a:pt x="136" y="12"/>
                    <a:pt x="136" y="16"/>
                  </a:cubicBezTo>
                  <a:cubicBezTo>
                    <a:pt x="136" y="128"/>
                    <a:pt x="136" y="128"/>
                    <a:pt x="136" y="128"/>
                  </a:cubicBezTo>
                  <a:cubicBezTo>
                    <a:pt x="136" y="132"/>
                    <a:pt x="132" y="136"/>
                    <a:pt x="128" y="136"/>
                  </a:cubicBezTo>
                  <a:cubicBezTo>
                    <a:pt x="124" y="136"/>
                    <a:pt x="124" y="136"/>
                    <a:pt x="124" y="136"/>
                  </a:cubicBezTo>
                  <a:cubicBezTo>
                    <a:pt x="122" y="136"/>
                    <a:pt x="120" y="138"/>
                    <a:pt x="120" y="140"/>
                  </a:cubicBezTo>
                  <a:cubicBezTo>
                    <a:pt x="120" y="142"/>
                    <a:pt x="122" y="144"/>
                    <a:pt x="124" y="144"/>
                  </a:cubicBezTo>
                  <a:cubicBezTo>
                    <a:pt x="128" y="144"/>
                    <a:pt x="128" y="144"/>
                    <a:pt x="128" y="144"/>
                  </a:cubicBezTo>
                  <a:cubicBezTo>
                    <a:pt x="137" y="144"/>
                    <a:pt x="144" y="137"/>
                    <a:pt x="144" y="128"/>
                  </a:cubicBezTo>
                  <a:cubicBezTo>
                    <a:pt x="144" y="16"/>
                    <a:pt x="144" y="16"/>
                    <a:pt x="144" y="16"/>
                  </a:cubicBezTo>
                  <a:cubicBezTo>
                    <a:pt x="144" y="7"/>
                    <a:pt x="137" y="0"/>
                    <a:pt x="128" y="0"/>
                  </a:cubicBezTo>
                  <a:moveTo>
                    <a:pt x="44" y="128"/>
                  </a:moveTo>
                  <a:cubicBezTo>
                    <a:pt x="28" y="128"/>
                    <a:pt x="28" y="128"/>
                    <a:pt x="28" y="128"/>
                  </a:cubicBezTo>
                  <a:cubicBezTo>
                    <a:pt x="26" y="128"/>
                    <a:pt x="24" y="130"/>
                    <a:pt x="24" y="132"/>
                  </a:cubicBezTo>
                  <a:cubicBezTo>
                    <a:pt x="24" y="134"/>
                    <a:pt x="26" y="136"/>
                    <a:pt x="28" y="136"/>
                  </a:cubicBezTo>
                  <a:cubicBezTo>
                    <a:pt x="44" y="136"/>
                    <a:pt x="44" y="136"/>
                    <a:pt x="44" y="136"/>
                  </a:cubicBezTo>
                  <a:cubicBezTo>
                    <a:pt x="46" y="136"/>
                    <a:pt x="48" y="134"/>
                    <a:pt x="48" y="132"/>
                  </a:cubicBezTo>
                  <a:cubicBezTo>
                    <a:pt x="48" y="130"/>
                    <a:pt x="46" y="128"/>
                    <a:pt x="44" y="128"/>
                  </a:cubicBezTo>
                  <a:moveTo>
                    <a:pt x="36" y="144"/>
                  </a:moveTo>
                  <a:cubicBezTo>
                    <a:pt x="28" y="144"/>
                    <a:pt x="28" y="144"/>
                    <a:pt x="28" y="144"/>
                  </a:cubicBezTo>
                  <a:cubicBezTo>
                    <a:pt x="26" y="144"/>
                    <a:pt x="24" y="146"/>
                    <a:pt x="24" y="148"/>
                  </a:cubicBezTo>
                  <a:cubicBezTo>
                    <a:pt x="24" y="150"/>
                    <a:pt x="26" y="152"/>
                    <a:pt x="28" y="152"/>
                  </a:cubicBezTo>
                  <a:cubicBezTo>
                    <a:pt x="36" y="152"/>
                    <a:pt x="36" y="152"/>
                    <a:pt x="36" y="152"/>
                  </a:cubicBezTo>
                  <a:cubicBezTo>
                    <a:pt x="38" y="152"/>
                    <a:pt x="40" y="150"/>
                    <a:pt x="40" y="148"/>
                  </a:cubicBezTo>
                  <a:cubicBezTo>
                    <a:pt x="40" y="146"/>
                    <a:pt x="38" y="144"/>
                    <a:pt x="36" y="144"/>
                  </a:cubicBezTo>
                  <a:moveTo>
                    <a:pt x="96" y="32"/>
                  </a:moveTo>
                  <a:cubicBezTo>
                    <a:pt x="16" y="32"/>
                    <a:pt x="16" y="32"/>
                    <a:pt x="16" y="32"/>
                  </a:cubicBezTo>
                  <a:cubicBezTo>
                    <a:pt x="7" y="32"/>
                    <a:pt x="0" y="39"/>
                    <a:pt x="0" y="48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0" y="169"/>
                    <a:pt x="7" y="176"/>
                    <a:pt x="16" y="176"/>
                  </a:cubicBezTo>
                  <a:cubicBezTo>
                    <a:pt x="96" y="176"/>
                    <a:pt x="96" y="176"/>
                    <a:pt x="96" y="176"/>
                  </a:cubicBezTo>
                  <a:cubicBezTo>
                    <a:pt x="105" y="176"/>
                    <a:pt x="112" y="169"/>
                    <a:pt x="112" y="160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2" y="39"/>
                    <a:pt x="105" y="32"/>
                    <a:pt x="96" y="32"/>
                  </a:cubicBezTo>
                  <a:moveTo>
                    <a:pt x="104" y="160"/>
                  </a:moveTo>
                  <a:cubicBezTo>
                    <a:pt x="104" y="164"/>
                    <a:pt x="100" y="168"/>
                    <a:pt x="96" y="168"/>
                  </a:cubicBezTo>
                  <a:cubicBezTo>
                    <a:pt x="16" y="168"/>
                    <a:pt x="16" y="168"/>
                    <a:pt x="16" y="168"/>
                  </a:cubicBezTo>
                  <a:cubicBezTo>
                    <a:pt x="12" y="168"/>
                    <a:pt x="8" y="164"/>
                    <a:pt x="8" y="160"/>
                  </a:cubicBezTo>
                  <a:cubicBezTo>
                    <a:pt x="8" y="60"/>
                    <a:pt x="8" y="60"/>
                    <a:pt x="8" y="60"/>
                  </a:cubicBezTo>
                  <a:cubicBezTo>
                    <a:pt x="18" y="67"/>
                    <a:pt x="29" y="71"/>
                    <a:pt x="45" y="72"/>
                  </a:cubicBezTo>
                  <a:cubicBezTo>
                    <a:pt x="46" y="76"/>
                    <a:pt x="51" y="80"/>
                    <a:pt x="56" y="80"/>
                  </a:cubicBezTo>
                  <a:cubicBezTo>
                    <a:pt x="61" y="80"/>
                    <a:pt x="66" y="76"/>
                    <a:pt x="67" y="72"/>
                  </a:cubicBezTo>
                  <a:cubicBezTo>
                    <a:pt x="83" y="71"/>
                    <a:pt x="94" y="67"/>
                    <a:pt x="104" y="60"/>
                  </a:cubicBezTo>
                  <a:lnTo>
                    <a:pt x="104" y="160"/>
                  </a:lnTo>
                  <a:close/>
                  <a:moveTo>
                    <a:pt x="52" y="68"/>
                  </a:moveTo>
                  <a:cubicBezTo>
                    <a:pt x="52" y="66"/>
                    <a:pt x="54" y="64"/>
                    <a:pt x="56" y="64"/>
                  </a:cubicBezTo>
                  <a:cubicBezTo>
                    <a:pt x="58" y="64"/>
                    <a:pt x="60" y="66"/>
                    <a:pt x="60" y="68"/>
                  </a:cubicBezTo>
                  <a:cubicBezTo>
                    <a:pt x="60" y="70"/>
                    <a:pt x="58" y="72"/>
                    <a:pt x="56" y="72"/>
                  </a:cubicBezTo>
                  <a:cubicBezTo>
                    <a:pt x="54" y="72"/>
                    <a:pt x="52" y="70"/>
                    <a:pt x="52" y="68"/>
                  </a:cubicBezTo>
                  <a:moveTo>
                    <a:pt x="104" y="50"/>
                  </a:moveTo>
                  <a:cubicBezTo>
                    <a:pt x="96" y="58"/>
                    <a:pt x="85" y="62"/>
                    <a:pt x="67" y="64"/>
                  </a:cubicBezTo>
                  <a:cubicBezTo>
                    <a:pt x="65" y="59"/>
                    <a:pt x="61" y="56"/>
                    <a:pt x="56" y="56"/>
                  </a:cubicBezTo>
                  <a:cubicBezTo>
                    <a:pt x="51" y="56"/>
                    <a:pt x="47" y="59"/>
                    <a:pt x="45" y="64"/>
                  </a:cubicBezTo>
                  <a:cubicBezTo>
                    <a:pt x="27" y="62"/>
                    <a:pt x="16" y="58"/>
                    <a:pt x="8" y="50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44"/>
                    <a:pt x="12" y="40"/>
                    <a:pt x="1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100" y="40"/>
                    <a:pt x="104" y="44"/>
                    <a:pt x="104" y="48"/>
                  </a:cubicBezTo>
                  <a:lnTo>
                    <a:pt x="104" y="5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p>
              <a:pPr algn="ctr"/>
              <a:endParaRPr sz="2135">
                <a:solidFill>
                  <a:schemeClr val="bg1">
                    <a:lumMod val="50000"/>
                  </a:schemeClr>
                </a:solidFill>
                <a:latin typeface="Source Han Serif SC" panose="02020400000000000000" pitchFamily="18" charset="-122"/>
                <a:ea typeface="Source Han Serif SC" panose="02020400000000000000" pitchFamily="18" charset="-122"/>
                <a:sym typeface="Source Han Serif SC" panose="02020400000000000000" pitchFamily="18" charset="-122"/>
              </a:endParaRPr>
            </a:p>
          </p:txBody>
        </p:sp>
        <p:sp>
          <p:nvSpPr>
            <p:cNvPr id="15" name="Freeform: Shape 13"/>
            <p:cNvSpPr/>
            <p:nvPr/>
          </p:nvSpPr>
          <p:spPr bwMode="auto">
            <a:xfrm>
              <a:off x="3660501" y="3195622"/>
              <a:ext cx="321738" cy="262806"/>
            </a:xfrm>
            <a:custGeom>
              <a:avLst/>
              <a:gdLst>
                <a:gd name="T0" fmla="*/ 116 w 176"/>
                <a:gd name="T1" fmla="*/ 32 h 144"/>
                <a:gd name="T2" fmla="*/ 116 w 176"/>
                <a:gd name="T3" fmla="*/ 24 h 144"/>
                <a:gd name="T4" fmla="*/ 80 w 176"/>
                <a:gd name="T5" fmla="*/ 28 h 144"/>
                <a:gd name="T6" fmla="*/ 132 w 176"/>
                <a:gd name="T7" fmla="*/ 32 h 144"/>
                <a:gd name="T8" fmla="*/ 132 w 176"/>
                <a:gd name="T9" fmla="*/ 24 h 144"/>
                <a:gd name="T10" fmla="*/ 132 w 176"/>
                <a:gd name="T11" fmla="*/ 32 h 144"/>
                <a:gd name="T12" fmla="*/ 152 w 176"/>
                <a:gd name="T13" fmla="*/ 28 h 144"/>
                <a:gd name="T14" fmla="*/ 144 w 176"/>
                <a:gd name="T15" fmla="*/ 28 h 144"/>
                <a:gd name="T16" fmla="*/ 148 w 176"/>
                <a:gd name="T17" fmla="*/ 64 h 144"/>
                <a:gd name="T18" fmla="*/ 112 w 176"/>
                <a:gd name="T19" fmla="*/ 68 h 144"/>
                <a:gd name="T20" fmla="*/ 148 w 176"/>
                <a:gd name="T21" fmla="*/ 72 h 144"/>
                <a:gd name="T22" fmla="*/ 148 w 176"/>
                <a:gd name="T23" fmla="*/ 64 h 144"/>
                <a:gd name="T24" fmla="*/ 116 w 176"/>
                <a:gd name="T25" fmla="*/ 80 h 144"/>
                <a:gd name="T26" fmla="*/ 116 w 176"/>
                <a:gd name="T27" fmla="*/ 88 h 144"/>
                <a:gd name="T28" fmla="*/ 152 w 176"/>
                <a:gd name="T29" fmla="*/ 84 h 144"/>
                <a:gd name="T30" fmla="*/ 148 w 176"/>
                <a:gd name="T31" fmla="*/ 48 h 144"/>
                <a:gd name="T32" fmla="*/ 112 w 176"/>
                <a:gd name="T33" fmla="*/ 52 h 144"/>
                <a:gd name="T34" fmla="*/ 148 w 176"/>
                <a:gd name="T35" fmla="*/ 56 h 144"/>
                <a:gd name="T36" fmla="*/ 148 w 176"/>
                <a:gd name="T37" fmla="*/ 48 h 144"/>
                <a:gd name="T38" fmla="*/ 72 w 176"/>
                <a:gd name="T39" fmla="*/ 28 h 144"/>
                <a:gd name="T40" fmla="*/ 64 w 176"/>
                <a:gd name="T41" fmla="*/ 28 h 144"/>
                <a:gd name="T42" fmla="*/ 52 w 176"/>
                <a:gd name="T43" fmla="*/ 104 h 144"/>
                <a:gd name="T44" fmla="*/ 152 w 176"/>
                <a:gd name="T45" fmla="*/ 100 h 144"/>
                <a:gd name="T46" fmla="*/ 52 w 176"/>
                <a:gd name="T47" fmla="*/ 96 h 144"/>
                <a:gd name="T48" fmla="*/ 52 w 176"/>
                <a:gd name="T49" fmla="*/ 104 h 144"/>
                <a:gd name="T50" fmla="*/ 148 w 176"/>
                <a:gd name="T51" fmla="*/ 120 h 144"/>
                <a:gd name="T52" fmla="*/ 148 w 176"/>
                <a:gd name="T53" fmla="*/ 112 h 144"/>
                <a:gd name="T54" fmla="*/ 48 w 176"/>
                <a:gd name="T55" fmla="*/ 116 h 144"/>
                <a:gd name="T56" fmla="*/ 168 w 176"/>
                <a:gd name="T57" fmla="*/ 0 h 144"/>
                <a:gd name="T58" fmla="*/ 24 w 176"/>
                <a:gd name="T59" fmla="*/ 8 h 144"/>
                <a:gd name="T60" fmla="*/ 8 w 176"/>
                <a:gd name="T61" fmla="*/ 24 h 144"/>
                <a:gd name="T62" fmla="*/ 0 w 176"/>
                <a:gd name="T63" fmla="*/ 120 h 144"/>
                <a:gd name="T64" fmla="*/ 168 w 176"/>
                <a:gd name="T65" fmla="*/ 144 h 144"/>
                <a:gd name="T66" fmla="*/ 176 w 176"/>
                <a:gd name="T67" fmla="*/ 8 h 144"/>
                <a:gd name="T68" fmla="*/ 168 w 176"/>
                <a:gd name="T69" fmla="*/ 136 h 144"/>
                <a:gd name="T70" fmla="*/ 8 w 176"/>
                <a:gd name="T71" fmla="*/ 120 h 144"/>
                <a:gd name="T72" fmla="*/ 24 w 176"/>
                <a:gd name="T73" fmla="*/ 32 h 144"/>
                <a:gd name="T74" fmla="*/ 28 w 176"/>
                <a:gd name="T75" fmla="*/ 120 h 144"/>
                <a:gd name="T76" fmla="*/ 32 w 176"/>
                <a:gd name="T77" fmla="*/ 8 h 144"/>
                <a:gd name="T78" fmla="*/ 168 w 176"/>
                <a:gd name="T79" fmla="*/ 136 h 144"/>
                <a:gd name="T80" fmla="*/ 56 w 176"/>
                <a:gd name="T81" fmla="*/ 28 h 144"/>
                <a:gd name="T82" fmla="*/ 48 w 176"/>
                <a:gd name="T83" fmla="*/ 28 h 144"/>
                <a:gd name="T84" fmla="*/ 52 w 176"/>
                <a:gd name="T85" fmla="*/ 88 h 144"/>
                <a:gd name="T86" fmla="*/ 96 w 176"/>
                <a:gd name="T87" fmla="*/ 84 h 144"/>
                <a:gd name="T88" fmla="*/ 92 w 176"/>
                <a:gd name="T89" fmla="*/ 48 h 144"/>
                <a:gd name="T90" fmla="*/ 48 w 176"/>
                <a:gd name="T91" fmla="*/ 52 h 144"/>
                <a:gd name="T92" fmla="*/ 52 w 176"/>
                <a:gd name="T93" fmla="*/ 88 h 144"/>
                <a:gd name="T94" fmla="*/ 88 w 176"/>
                <a:gd name="T95" fmla="*/ 56 h 144"/>
                <a:gd name="T96" fmla="*/ 56 w 176"/>
                <a:gd name="T97" fmla="*/ 8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76" h="144">
                  <a:moveTo>
                    <a:pt x="84" y="32"/>
                  </a:moveTo>
                  <a:cubicBezTo>
                    <a:pt x="116" y="32"/>
                    <a:pt x="116" y="32"/>
                    <a:pt x="116" y="32"/>
                  </a:cubicBezTo>
                  <a:cubicBezTo>
                    <a:pt x="118" y="32"/>
                    <a:pt x="120" y="30"/>
                    <a:pt x="120" y="28"/>
                  </a:cubicBezTo>
                  <a:cubicBezTo>
                    <a:pt x="120" y="26"/>
                    <a:pt x="118" y="24"/>
                    <a:pt x="116" y="24"/>
                  </a:cubicBezTo>
                  <a:cubicBezTo>
                    <a:pt x="84" y="24"/>
                    <a:pt x="84" y="24"/>
                    <a:pt x="84" y="24"/>
                  </a:cubicBezTo>
                  <a:cubicBezTo>
                    <a:pt x="82" y="24"/>
                    <a:pt x="80" y="26"/>
                    <a:pt x="80" y="28"/>
                  </a:cubicBezTo>
                  <a:cubicBezTo>
                    <a:pt x="80" y="30"/>
                    <a:pt x="82" y="32"/>
                    <a:pt x="84" y="32"/>
                  </a:cubicBezTo>
                  <a:moveTo>
                    <a:pt x="132" y="32"/>
                  </a:moveTo>
                  <a:cubicBezTo>
                    <a:pt x="134" y="32"/>
                    <a:pt x="136" y="30"/>
                    <a:pt x="136" y="28"/>
                  </a:cubicBezTo>
                  <a:cubicBezTo>
                    <a:pt x="136" y="26"/>
                    <a:pt x="134" y="24"/>
                    <a:pt x="132" y="24"/>
                  </a:cubicBezTo>
                  <a:cubicBezTo>
                    <a:pt x="130" y="24"/>
                    <a:pt x="128" y="26"/>
                    <a:pt x="128" y="28"/>
                  </a:cubicBezTo>
                  <a:cubicBezTo>
                    <a:pt x="128" y="30"/>
                    <a:pt x="130" y="32"/>
                    <a:pt x="132" y="32"/>
                  </a:cubicBezTo>
                  <a:moveTo>
                    <a:pt x="148" y="32"/>
                  </a:moveTo>
                  <a:cubicBezTo>
                    <a:pt x="150" y="32"/>
                    <a:pt x="152" y="30"/>
                    <a:pt x="152" y="28"/>
                  </a:cubicBezTo>
                  <a:cubicBezTo>
                    <a:pt x="152" y="26"/>
                    <a:pt x="150" y="24"/>
                    <a:pt x="148" y="24"/>
                  </a:cubicBezTo>
                  <a:cubicBezTo>
                    <a:pt x="146" y="24"/>
                    <a:pt x="144" y="26"/>
                    <a:pt x="144" y="28"/>
                  </a:cubicBezTo>
                  <a:cubicBezTo>
                    <a:pt x="144" y="30"/>
                    <a:pt x="146" y="32"/>
                    <a:pt x="148" y="32"/>
                  </a:cubicBezTo>
                  <a:moveTo>
                    <a:pt x="148" y="64"/>
                  </a:moveTo>
                  <a:cubicBezTo>
                    <a:pt x="116" y="64"/>
                    <a:pt x="116" y="64"/>
                    <a:pt x="116" y="64"/>
                  </a:cubicBezTo>
                  <a:cubicBezTo>
                    <a:pt x="114" y="64"/>
                    <a:pt x="112" y="66"/>
                    <a:pt x="112" y="68"/>
                  </a:cubicBezTo>
                  <a:cubicBezTo>
                    <a:pt x="112" y="70"/>
                    <a:pt x="114" y="72"/>
                    <a:pt x="116" y="72"/>
                  </a:cubicBezTo>
                  <a:cubicBezTo>
                    <a:pt x="148" y="72"/>
                    <a:pt x="148" y="72"/>
                    <a:pt x="148" y="72"/>
                  </a:cubicBezTo>
                  <a:cubicBezTo>
                    <a:pt x="150" y="72"/>
                    <a:pt x="152" y="70"/>
                    <a:pt x="152" y="68"/>
                  </a:cubicBezTo>
                  <a:cubicBezTo>
                    <a:pt x="152" y="66"/>
                    <a:pt x="150" y="64"/>
                    <a:pt x="148" y="64"/>
                  </a:cubicBezTo>
                  <a:moveTo>
                    <a:pt x="148" y="80"/>
                  </a:moveTo>
                  <a:cubicBezTo>
                    <a:pt x="116" y="80"/>
                    <a:pt x="116" y="80"/>
                    <a:pt x="116" y="80"/>
                  </a:cubicBezTo>
                  <a:cubicBezTo>
                    <a:pt x="114" y="80"/>
                    <a:pt x="112" y="82"/>
                    <a:pt x="112" y="84"/>
                  </a:cubicBezTo>
                  <a:cubicBezTo>
                    <a:pt x="112" y="86"/>
                    <a:pt x="114" y="88"/>
                    <a:pt x="116" y="88"/>
                  </a:cubicBezTo>
                  <a:cubicBezTo>
                    <a:pt x="148" y="88"/>
                    <a:pt x="148" y="88"/>
                    <a:pt x="148" y="88"/>
                  </a:cubicBezTo>
                  <a:cubicBezTo>
                    <a:pt x="150" y="88"/>
                    <a:pt x="152" y="86"/>
                    <a:pt x="152" y="84"/>
                  </a:cubicBezTo>
                  <a:cubicBezTo>
                    <a:pt x="152" y="82"/>
                    <a:pt x="150" y="80"/>
                    <a:pt x="148" y="80"/>
                  </a:cubicBezTo>
                  <a:moveTo>
                    <a:pt x="148" y="48"/>
                  </a:moveTo>
                  <a:cubicBezTo>
                    <a:pt x="116" y="48"/>
                    <a:pt x="116" y="48"/>
                    <a:pt x="116" y="48"/>
                  </a:cubicBezTo>
                  <a:cubicBezTo>
                    <a:pt x="114" y="48"/>
                    <a:pt x="112" y="50"/>
                    <a:pt x="112" y="52"/>
                  </a:cubicBezTo>
                  <a:cubicBezTo>
                    <a:pt x="112" y="54"/>
                    <a:pt x="114" y="56"/>
                    <a:pt x="116" y="56"/>
                  </a:cubicBezTo>
                  <a:cubicBezTo>
                    <a:pt x="148" y="56"/>
                    <a:pt x="148" y="56"/>
                    <a:pt x="148" y="56"/>
                  </a:cubicBezTo>
                  <a:cubicBezTo>
                    <a:pt x="150" y="56"/>
                    <a:pt x="152" y="54"/>
                    <a:pt x="152" y="52"/>
                  </a:cubicBezTo>
                  <a:cubicBezTo>
                    <a:pt x="152" y="50"/>
                    <a:pt x="150" y="48"/>
                    <a:pt x="148" y="48"/>
                  </a:cubicBezTo>
                  <a:moveTo>
                    <a:pt x="68" y="32"/>
                  </a:moveTo>
                  <a:cubicBezTo>
                    <a:pt x="70" y="32"/>
                    <a:pt x="72" y="30"/>
                    <a:pt x="72" y="28"/>
                  </a:cubicBezTo>
                  <a:cubicBezTo>
                    <a:pt x="72" y="26"/>
                    <a:pt x="70" y="24"/>
                    <a:pt x="68" y="24"/>
                  </a:cubicBezTo>
                  <a:cubicBezTo>
                    <a:pt x="66" y="24"/>
                    <a:pt x="64" y="26"/>
                    <a:pt x="64" y="28"/>
                  </a:cubicBezTo>
                  <a:cubicBezTo>
                    <a:pt x="64" y="30"/>
                    <a:pt x="66" y="32"/>
                    <a:pt x="68" y="32"/>
                  </a:cubicBezTo>
                  <a:moveTo>
                    <a:pt x="52" y="104"/>
                  </a:moveTo>
                  <a:cubicBezTo>
                    <a:pt x="148" y="104"/>
                    <a:pt x="148" y="104"/>
                    <a:pt x="148" y="104"/>
                  </a:cubicBezTo>
                  <a:cubicBezTo>
                    <a:pt x="150" y="104"/>
                    <a:pt x="152" y="102"/>
                    <a:pt x="152" y="100"/>
                  </a:cubicBezTo>
                  <a:cubicBezTo>
                    <a:pt x="152" y="98"/>
                    <a:pt x="150" y="96"/>
                    <a:pt x="148" y="96"/>
                  </a:cubicBezTo>
                  <a:cubicBezTo>
                    <a:pt x="52" y="96"/>
                    <a:pt x="52" y="96"/>
                    <a:pt x="52" y="96"/>
                  </a:cubicBezTo>
                  <a:cubicBezTo>
                    <a:pt x="50" y="96"/>
                    <a:pt x="48" y="98"/>
                    <a:pt x="48" y="100"/>
                  </a:cubicBezTo>
                  <a:cubicBezTo>
                    <a:pt x="48" y="102"/>
                    <a:pt x="50" y="104"/>
                    <a:pt x="52" y="104"/>
                  </a:cubicBezTo>
                  <a:moveTo>
                    <a:pt x="52" y="120"/>
                  </a:moveTo>
                  <a:cubicBezTo>
                    <a:pt x="148" y="120"/>
                    <a:pt x="148" y="120"/>
                    <a:pt x="148" y="120"/>
                  </a:cubicBezTo>
                  <a:cubicBezTo>
                    <a:pt x="150" y="120"/>
                    <a:pt x="152" y="118"/>
                    <a:pt x="152" y="116"/>
                  </a:cubicBezTo>
                  <a:cubicBezTo>
                    <a:pt x="152" y="114"/>
                    <a:pt x="150" y="112"/>
                    <a:pt x="148" y="112"/>
                  </a:cubicBezTo>
                  <a:cubicBezTo>
                    <a:pt x="52" y="112"/>
                    <a:pt x="52" y="112"/>
                    <a:pt x="52" y="112"/>
                  </a:cubicBezTo>
                  <a:cubicBezTo>
                    <a:pt x="50" y="112"/>
                    <a:pt x="48" y="114"/>
                    <a:pt x="48" y="116"/>
                  </a:cubicBezTo>
                  <a:cubicBezTo>
                    <a:pt x="48" y="118"/>
                    <a:pt x="50" y="120"/>
                    <a:pt x="52" y="120"/>
                  </a:cubicBezTo>
                  <a:moveTo>
                    <a:pt x="168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28" y="0"/>
                    <a:pt x="24" y="4"/>
                    <a:pt x="24" y="8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4" y="24"/>
                    <a:pt x="0" y="28"/>
                    <a:pt x="0" y="32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133"/>
                    <a:pt x="11" y="144"/>
                    <a:pt x="24" y="144"/>
                  </a:cubicBezTo>
                  <a:cubicBezTo>
                    <a:pt x="168" y="144"/>
                    <a:pt x="168" y="144"/>
                    <a:pt x="168" y="144"/>
                  </a:cubicBezTo>
                  <a:cubicBezTo>
                    <a:pt x="172" y="144"/>
                    <a:pt x="176" y="140"/>
                    <a:pt x="176" y="136"/>
                  </a:cubicBezTo>
                  <a:cubicBezTo>
                    <a:pt x="176" y="8"/>
                    <a:pt x="176" y="8"/>
                    <a:pt x="176" y="8"/>
                  </a:cubicBezTo>
                  <a:cubicBezTo>
                    <a:pt x="176" y="4"/>
                    <a:pt x="172" y="0"/>
                    <a:pt x="168" y="0"/>
                  </a:cubicBezTo>
                  <a:moveTo>
                    <a:pt x="168" y="136"/>
                  </a:moveTo>
                  <a:cubicBezTo>
                    <a:pt x="24" y="136"/>
                    <a:pt x="24" y="136"/>
                    <a:pt x="24" y="136"/>
                  </a:cubicBezTo>
                  <a:cubicBezTo>
                    <a:pt x="15" y="136"/>
                    <a:pt x="8" y="129"/>
                    <a:pt x="8" y="120"/>
                  </a:cubicBezTo>
                  <a:cubicBezTo>
                    <a:pt x="8" y="32"/>
                    <a:pt x="8" y="32"/>
                    <a:pt x="8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116"/>
                    <a:pt x="24" y="116"/>
                    <a:pt x="24" y="116"/>
                  </a:cubicBezTo>
                  <a:cubicBezTo>
                    <a:pt x="24" y="118"/>
                    <a:pt x="26" y="120"/>
                    <a:pt x="28" y="120"/>
                  </a:cubicBezTo>
                  <a:cubicBezTo>
                    <a:pt x="30" y="120"/>
                    <a:pt x="32" y="118"/>
                    <a:pt x="32" y="116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168" y="8"/>
                    <a:pt x="168" y="8"/>
                    <a:pt x="168" y="8"/>
                  </a:cubicBezTo>
                  <a:lnTo>
                    <a:pt x="168" y="136"/>
                  </a:lnTo>
                  <a:close/>
                  <a:moveTo>
                    <a:pt x="52" y="32"/>
                  </a:moveTo>
                  <a:cubicBezTo>
                    <a:pt x="54" y="32"/>
                    <a:pt x="56" y="30"/>
                    <a:pt x="56" y="28"/>
                  </a:cubicBezTo>
                  <a:cubicBezTo>
                    <a:pt x="56" y="26"/>
                    <a:pt x="54" y="24"/>
                    <a:pt x="52" y="24"/>
                  </a:cubicBezTo>
                  <a:cubicBezTo>
                    <a:pt x="50" y="24"/>
                    <a:pt x="48" y="26"/>
                    <a:pt x="48" y="28"/>
                  </a:cubicBezTo>
                  <a:cubicBezTo>
                    <a:pt x="48" y="30"/>
                    <a:pt x="50" y="32"/>
                    <a:pt x="52" y="32"/>
                  </a:cubicBezTo>
                  <a:moveTo>
                    <a:pt x="52" y="88"/>
                  </a:moveTo>
                  <a:cubicBezTo>
                    <a:pt x="92" y="88"/>
                    <a:pt x="92" y="88"/>
                    <a:pt x="92" y="88"/>
                  </a:cubicBezTo>
                  <a:cubicBezTo>
                    <a:pt x="94" y="88"/>
                    <a:pt x="96" y="86"/>
                    <a:pt x="96" y="84"/>
                  </a:cubicBezTo>
                  <a:cubicBezTo>
                    <a:pt x="96" y="52"/>
                    <a:pt x="96" y="52"/>
                    <a:pt x="96" y="52"/>
                  </a:cubicBezTo>
                  <a:cubicBezTo>
                    <a:pt x="96" y="50"/>
                    <a:pt x="94" y="48"/>
                    <a:pt x="92" y="48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50" y="48"/>
                    <a:pt x="48" y="50"/>
                    <a:pt x="48" y="52"/>
                  </a:cubicBezTo>
                  <a:cubicBezTo>
                    <a:pt x="48" y="84"/>
                    <a:pt x="48" y="84"/>
                    <a:pt x="48" y="84"/>
                  </a:cubicBezTo>
                  <a:cubicBezTo>
                    <a:pt x="48" y="86"/>
                    <a:pt x="50" y="88"/>
                    <a:pt x="52" y="88"/>
                  </a:cubicBezTo>
                  <a:moveTo>
                    <a:pt x="56" y="56"/>
                  </a:moveTo>
                  <a:cubicBezTo>
                    <a:pt x="88" y="56"/>
                    <a:pt x="88" y="56"/>
                    <a:pt x="88" y="56"/>
                  </a:cubicBezTo>
                  <a:cubicBezTo>
                    <a:pt x="88" y="80"/>
                    <a:pt x="88" y="80"/>
                    <a:pt x="88" y="80"/>
                  </a:cubicBezTo>
                  <a:cubicBezTo>
                    <a:pt x="56" y="80"/>
                    <a:pt x="56" y="80"/>
                    <a:pt x="56" y="80"/>
                  </a:cubicBezTo>
                  <a:lnTo>
                    <a:pt x="56" y="5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p>
              <a:pPr algn="ctr"/>
              <a:endParaRPr sz="2135">
                <a:solidFill>
                  <a:schemeClr val="bg1">
                    <a:lumMod val="50000"/>
                  </a:schemeClr>
                </a:solidFill>
                <a:latin typeface="Source Han Serif SC" panose="02020400000000000000" pitchFamily="18" charset="-122"/>
                <a:ea typeface="Source Han Serif SC" panose="02020400000000000000" pitchFamily="18" charset="-122"/>
                <a:sym typeface="Source Han Serif SC" panose="02020400000000000000" pitchFamily="18" charset="-122"/>
              </a:endParaRPr>
            </a:p>
          </p:txBody>
        </p:sp>
        <p:sp>
          <p:nvSpPr>
            <p:cNvPr id="16" name="Freeform: Shape 14"/>
            <p:cNvSpPr/>
            <p:nvPr/>
          </p:nvSpPr>
          <p:spPr bwMode="auto">
            <a:xfrm>
              <a:off x="5211267" y="3195622"/>
              <a:ext cx="321738" cy="262806"/>
            </a:xfrm>
            <a:custGeom>
              <a:avLst/>
              <a:gdLst>
                <a:gd name="T0" fmla="*/ 36 w 176"/>
                <a:gd name="T1" fmla="*/ 88 h 144"/>
                <a:gd name="T2" fmla="*/ 32 w 176"/>
                <a:gd name="T3" fmla="*/ 116 h 144"/>
                <a:gd name="T4" fmla="*/ 60 w 176"/>
                <a:gd name="T5" fmla="*/ 120 h 144"/>
                <a:gd name="T6" fmla="*/ 64 w 176"/>
                <a:gd name="T7" fmla="*/ 92 h 144"/>
                <a:gd name="T8" fmla="*/ 56 w 176"/>
                <a:gd name="T9" fmla="*/ 112 h 144"/>
                <a:gd name="T10" fmla="*/ 40 w 176"/>
                <a:gd name="T11" fmla="*/ 96 h 144"/>
                <a:gd name="T12" fmla="*/ 56 w 176"/>
                <a:gd name="T13" fmla="*/ 112 h 144"/>
                <a:gd name="T14" fmla="*/ 116 w 176"/>
                <a:gd name="T15" fmla="*/ 88 h 144"/>
                <a:gd name="T16" fmla="*/ 112 w 176"/>
                <a:gd name="T17" fmla="*/ 116 h 144"/>
                <a:gd name="T18" fmla="*/ 140 w 176"/>
                <a:gd name="T19" fmla="*/ 120 h 144"/>
                <a:gd name="T20" fmla="*/ 144 w 176"/>
                <a:gd name="T21" fmla="*/ 92 h 144"/>
                <a:gd name="T22" fmla="*/ 136 w 176"/>
                <a:gd name="T23" fmla="*/ 112 h 144"/>
                <a:gd name="T24" fmla="*/ 120 w 176"/>
                <a:gd name="T25" fmla="*/ 96 h 144"/>
                <a:gd name="T26" fmla="*/ 136 w 176"/>
                <a:gd name="T27" fmla="*/ 112 h 144"/>
                <a:gd name="T28" fmla="*/ 168 w 176"/>
                <a:gd name="T29" fmla="*/ 136 h 144"/>
                <a:gd name="T30" fmla="*/ 172 w 176"/>
                <a:gd name="T31" fmla="*/ 32 h 144"/>
                <a:gd name="T32" fmla="*/ 172 w 176"/>
                <a:gd name="T33" fmla="*/ 24 h 144"/>
                <a:gd name="T34" fmla="*/ 168 w 176"/>
                <a:gd name="T35" fmla="*/ 8 h 144"/>
                <a:gd name="T36" fmla="*/ 16 w 176"/>
                <a:gd name="T37" fmla="*/ 0 h 144"/>
                <a:gd name="T38" fmla="*/ 8 w 176"/>
                <a:gd name="T39" fmla="*/ 24 h 144"/>
                <a:gd name="T40" fmla="*/ 0 w 176"/>
                <a:gd name="T41" fmla="*/ 28 h 144"/>
                <a:gd name="T42" fmla="*/ 8 w 176"/>
                <a:gd name="T43" fmla="*/ 32 h 144"/>
                <a:gd name="T44" fmla="*/ 4 w 176"/>
                <a:gd name="T45" fmla="*/ 136 h 144"/>
                <a:gd name="T46" fmla="*/ 4 w 176"/>
                <a:gd name="T47" fmla="*/ 144 h 144"/>
                <a:gd name="T48" fmla="*/ 176 w 176"/>
                <a:gd name="T49" fmla="*/ 140 h 144"/>
                <a:gd name="T50" fmla="*/ 96 w 176"/>
                <a:gd name="T51" fmla="*/ 136 h 144"/>
                <a:gd name="T52" fmla="*/ 80 w 176"/>
                <a:gd name="T53" fmla="*/ 96 h 144"/>
                <a:gd name="T54" fmla="*/ 96 w 176"/>
                <a:gd name="T55" fmla="*/ 136 h 144"/>
                <a:gd name="T56" fmla="*/ 104 w 176"/>
                <a:gd name="T57" fmla="*/ 136 h 144"/>
                <a:gd name="T58" fmla="*/ 100 w 176"/>
                <a:gd name="T59" fmla="*/ 88 h 144"/>
                <a:gd name="T60" fmla="*/ 72 w 176"/>
                <a:gd name="T61" fmla="*/ 92 h 144"/>
                <a:gd name="T62" fmla="*/ 16 w 176"/>
                <a:gd name="T63" fmla="*/ 136 h 144"/>
                <a:gd name="T64" fmla="*/ 28 w 176"/>
                <a:gd name="T65" fmla="*/ 56 h 144"/>
                <a:gd name="T66" fmla="*/ 52 w 176"/>
                <a:gd name="T67" fmla="*/ 56 h 144"/>
                <a:gd name="T68" fmla="*/ 76 w 176"/>
                <a:gd name="T69" fmla="*/ 56 h 144"/>
                <a:gd name="T70" fmla="*/ 100 w 176"/>
                <a:gd name="T71" fmla="*/ 56 h 144"/>
                <a:gd name="T72" fmla="*/ 124 w 176"/>
                <a:gd name="T73" fmla="*/ 56 h 144"/>
                <a:gd name="T74" fmla="*/ 148 w 176"/>
                <a:gd name="T75" fmla="*/ 56 h 144"/>
                <a:gd name="T76" fmla="*/ 160 w 176"/>
                <a:gd name="T77" fmla="*/ 136 h 144"/>
                <a:gd name="T78" fmla="*/ 20 w 176"/>
                <a:gd name="T79" fmla="*/ 32 h 144"/>
                <a:gd name="T80" fmla="*/ 36 w 176"/>
                <a:gd name="T81" fmla="*/ 40 h 144"/>
                <a:gd name="T82" fmla="*/ 20 w 176"/>
                <a:gd name="T83" fmla="*/ 40 h 144"/>
                <a:gd name="T84" fmla="*/ 44 w 176"/>
                <a:gd name="T85" fmla="*/ 32 h 144"/>
                <a:gd name="T86" fmla="*/ 60 w 176"/>
                <a:gd name="T87" fmla="*/ 40 h 144"/>
                <a:gd name="T88" fmla="*/ 44 w 176"/>
                <a:gd name="T89" fmla="*/ 40 h 144"/>
                <a:gd name="T90" fmla="*/ 68 w 176"/>
                <a:gd name="T91" fmla="*/ 32 h 144"/>
                <a:gd name="T92" fmla="*/ 84 w 176"/>
                <a:gd name="T93" fmla="*/ 40 h 144"/>
                <a:gd name="T94" fmla="*/ 68 w 176"/>
                <a:gd name="T95" fmla="*/ 40 h 144"/>
                <a:gd name="T96" fmla="*/ 92 w 176"/>
                <a:gd name="T97" fmla="*/ 32 h 144"/>
                <a:gd name="T98" fmla="*/ 108 w 176"/>
                <a:gd name="T99" fmla="*/ 40 h 144"/>
                <a:gd name="T100" fmla="*/ 92 w 176"/>
                <a:gd name="T101" fmla="*/ 40 h 144"/>
                <a:gd name="T102" fmla="*/ 116 w 176"/>
                <a:gd name="T103" fmla="*/ 32 h 144"/>
                <a:gd name="T104" fmla="*/ 132 w 176"/>
                <a:gd name="T105" fmla="*/ 40 h 144"/>
                <a:gd name="T106" fmla="*/ 116 w 176"/>
                <a:gd name="T107" fmla="*/ 40 h 144"/>
                <a:gd name="T108" fmla="*/ 140 w 176"/>
                <a:gd name="T109" fmla="*/ 32 h 144"/>
                <a:gd name="T110" fmla="*/ 156 w 176"/>
                <a:gd name="T111" fmla="*/ 40 h 144"/>
                <a:gd name="T112" fmla="*/ 140 w 176"/>
                <a:gd name="T113" fmla="*/ 40 h 144"/>
                <a:gd name="T114" fmla="*/ 16 w 176"/>
                <a:gd name="T115" fmla="*/ 24 h 144"/>
                <a:gd name="T116" fmla="*/ 160 w 176"/>
                <a:gd name="T117" fmla="*/ 8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76" h="144">
                  <a:moveTo>
                    <a:pt x="60" y="88"/>
                  </a:moveTo>
                  <a:cubicBezTo>
                    <a:pt x="36" y="88"/>
                    <a:pt x="36" y="88"/>
                    <a:pt x="36" y="88"/>
                  </a:cubicBezTo>
                  <a:cubicBezTo>
                    <a:pt x="34" y="88"/>
                    <a:pt x="32" y="90"/>
                    <a:pt x="32" y="92"/>
                  </a:cubicBezTo>
                  <a:cubicBezTo>
                    <a:pt x="32" y="116"/>
                    <a:pt x="32" y="116"/>
                    <a:pt x="32" y="116"/>
                  </a:cubicBezTo>
                  <a:cubicBezTo>
                    <a:pt x="32" y="118"/>
                    <a:pt x="34" y="120"/>
                    <a:pt x="36" y="120"/>
                  </a:cubicBezTo>
                  <a:cubicBezTo>
                    <a:pt x="60" y="120"/>
                    <a:pt x="60" y="120"/>
                    <a:pt x="60" y="120"/>
                  </a:cubicBezTo>
                  <a:cubicBezTo>
                    <a:pt x="62" y="120"/>
                    <a:pt x="64" y="118"/>
                    <a:pt x="64" y="116"/>
                  </a:cubicBezTo>
                  <a:cubicBezTo>
                    <a:pt x="64" y="92"/>
                    <a:pt x="64" y="92"/>
                    <a:pt x="64" y="92"/>
                  </a:cubicBezTo>
                  <a:cubicBezTo>
                    <a:pt x="64" y="90"/>
                    <a:pt x="62" y="88"/>
                    <a:pt x="60" y="88"/>
                  </a:cubicBezTo>
                  <a:moveTo>
                    <a:pt x="56" y="112"/>
                  </a:moveTo>
                  <a:cubicBezTo>
                    <a:pt x="40" y="112"/>
                    <a:pt x="40" y="112"/>
                    <a:pt x="40" y="112"/>
                  </a:cubicBezTo>
                  <a:cubicBezTo>
                    <a:pt x="40" y="96"/>
                    <a:pt x="40" y="96"/>
                    <a:pt x="40" y="96"/>
                  </a:cubicBezTo>
                  <a:cubicBezTo>
                    <a:pt x="56" y="96"/>
                    <a:pt x="56" y="96"/>
                    <a:pt x="56" y="96"/>
                  </a:cubicBezTo>
                  <a:lnTo>
                    <a:pt x="56" y="112"/>
                  </a:lnTo>
                  <a:close/>
                  <a:moveTo>
                    <a:pt x="140" y="88"/>
                  </a:moveTo>
                  <a:cubicBezTo>
                    <a:pt x="116" y="88"/>
                    <a:pt x="116" y="88"/>
                    <a:pt x="116" y="88"/>
                  </a:cubicBezTo>
                  <a:cubicBezTo>
                    <a:pt x="114" y="88"/>
                    <a:pt x="112" y="90"/>
                    <a:pt x="112" y="92"/>
                  </a:cubicBezTo>
                  <a:cubicBezTo>
                    <a:pt x="112" y="116"/>
                    <a:pt x="112" y="116"/>
                    <a:pt x="112" y="116"/>
                  </a:cubicBezTo>
                  <a:cubicBezTo>
                    <a:pt x="112" y="118"/>
                    <a:pt x="114" y="120"/>
                    <a:pt x="116" y="120"/>
                  </a:cubicBezTo>
                  <a:cubicBezTo>
                    <a:pt x="140" y="120"/>
                    <a:pt x="140" y="120"/>
                    <a:pt x="140" y="120"/>
                  </a:cubicBezTo>
                  <a:cubicBezTo>
                    <a:pt x="142" y="120"/>
                    <a:pt x="144" y="118"/>
                    <a:pt x="144" y="116"/>
                  </a:cubicBezTo>
                  <a:cubicBezTo>
                    <a:pt x="144" y="92"/>
                    <a:pt x="144" y="92"/>
                    <a:pt x="144" y="92"/>
                  </a:cubicBezTo>
                  <a:cubicBezTo>
                    <a:pt x="144" y="90"/>
                    <a:pt x="142" y="88"/>
                    <a:pt x="140" y="88"/>
                  </a:cubicBezTo>
                  <a:moveTo>
                    <a:pt x="136" y="112"/>
                  </a:moveTo>
                  <a:cubicBezTo>
                    <a:pt x="120" y="112"/>
                    <a:pt x="120" y="112"/>
                    <a:pt x="120" y="112"/>
                  </a:cubicBezTo>
                  <a:cubicBezTo>
                    <a:pt x="120" y="96"/>
                    <a:pt x="120" y="96"/>
                    <a:pt x="120" y="96"/>
                  </a:cubicBezTo>
                  <a:cubicBezTo>
                    <a:pt x="136" y="96"/>
                    <a:pt x="136" y="96"/>
                    <a:pt x="136" y="96"/>
                  </a:cubicBezTo>
                  <a:lnTo>
                    <a:pt x="136" y="112"/>
                  </a:lnTo>
                  <a:close/>
                  <a:moveTo>
                    <a:pt x="172" y="136"/>
                  </a:moveTo>
                  <a:cubicBezTo>
                    <a:pt x="168" y="136"/>
                    <a:pt x="168" y="136"/>
                    <a:pt x="168" y="136"/>
                  </a:cubicBezTo>
                  <a:cubicBezTo>
                    <a:pt x="168" y="32"/>
                    <a:pt x="168" y="32"/>
                    <a:pt x="168" y="32"/>
                  </a:cubicBezTo>
                  <a:cubicBezTo>
                    <a:pt x="172" y="32"/>
                    <a:pt x="172" y="32"/>
                    <a:pt x="172" y="32"/>
                  </a:cubicBezTo>
                  <a:cubicBezTo>
                    <a:pt x="174" y="32"/>
                    <a:pt x="176" y="30"/>
                    <a:pt x="176" y="28"/>
                  </a:cubicBezTo>
                  <a:cubicBezTo>
                    <a:pt x="176" y="26"/>
                    <a:pt x="174" y="24"/>
                    <a:pt x="172" y="24"/>
                  </a:cubicBezTo>
                  <a:cubicBezTo>
                    <a:pt x="168" y="24"/>
                    <a:pt x="168" y="24"/>
                    <a:pt x="168" y="24"/>
                  </a:cubicBezTo>
                  <a:cubicBezTo>
                    <a:pt x="168" y="8"/>
                    <a:pt x="168" y="8"/>
                    <a:pt x="168" y="8"/>
                  </a:cubicBezTo>
                  <a:cubicBezTo>
                    <a:pt x="168" y="4"/>
                    <a:pt x="164" y="0"/>
                    <a:pt x="16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2" y="0"/>
                    <a:pt x="8" y="4"/>
                    <a:pt x="8" y="8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2" y="24"/>
                    <a:pt x="0" y="26"/>
                    <a:pt x="0" y="28"/>
                  </a:cubicBezTo>
                  <a:cubicBezTo>
                    <a:pt x="0" y="30"/>
                    <a:pt x="2" y="32"/>
                    <a:pt x="4" y="32"/>
                  </a:cubicBezTo>
                  <a:cubicBezTo>
                    <a:pt x="8" y="32"/>
                    <a:pt x="8" y="32"/>
                    <a:pt x="8" y="32"/>
                  </a:cubicBezTo>
                  <a:cubicBezTo>
                    <a:pt x="8" y="136"/>
                    <a:pt x="8" y="136"/>
                    <a:pt x="8" y="136"/>
                  </a:cubicBezTo>
                  <a:cubicBezTo>
                    <a:pt x="4" y="136"/>
                    <a:pt x="4" y="136"/>
                    <a:pt x="4" y="136"/>
                  </a:cubicBezTo>
                  <a:cubicBezTo>
                    <a:pt x="2" y="136"/>
                    <a:pt x="0" y="138"/>
                    <a:pt x="0" y="140"/>
                  </a:cubicBezTo>
                  <a:cubicBezTo>
                    <a:pt x="0" y="142"/>
                    <a:pt x="2" y="144"/>
                    <a:pt x="4" y="144"/>
                  </a:cubicBezTo>
                  <a:cubicBezTo>
                    <a:pt x="172" y="144"/>
                    <a:pt x="172" y="144"/>
                    <a:pt x="172" y="144"/>
                  </a:cubicBezTo>
                  <a:cubicBezTo>
                    <a:pt x="174" y="144"/>
                    <a:pt x="176" y="142"/>
                    <a:pt x="176" y="140"/>
                  </a:cubicBezTo>
                  <a:cubicBezTo>
                    <a:pt x="176" y="138"/>
                    <a:pt x="174" y="136"/>
                    <a:pt x="172" y="136"/>
                  </a:cubicBezTo>
                  <a:moveTo>
                    <a:pt x="96" y="136"/>
                  </a:moveTo>
                  <a:cubicBezTo>
                    <a:pt x="80" y="136"/>
                    <a:pt x="80" y="136"/>
                    <a:pt x="80" y="136"/>
                  </a:cubicBezTo>
                  <a:cubicBezTo>
                    <a:pt x="80" y="96"/>
                    <a:pt x="80" y="96"/>
                    <a:pt x="80" y="96"/>
                  </a:cubicBezTo>
                  <a:cubicBezTo>
                    <a:pt x="96" y="96"/>
                    <a:pt x="96" y="96"/>
                    <a:pt x="96" y="96"/>
                  </a:cubicBezTo>
                  <a:lnTo>
                    <a:pt x="96" y="136"/>
                  </a:lnTo>
                  <a:close/>
                  <a:moveTo>
                    <a:pt x="160" y="136"/>
                  </a:moveTo>
                  <a:cubicBezTo>
                    <a:pt x="104" y="136"/>
                    <a:pt x="104" y="136"/>
                    <a:pt x="104" y="136"/>
                  </a:cubicBezTo>
                  <a:cubicBezTo>
                    <a:pt x="104" y="92"/>
                    <a:pt x="104" y="92"/>
                    <a:pt x="104" y="92"/>
                  </a:cubicBezTo>
                  <a:cubicBezTo>
                    <a:pt x="104" y="90"/>
                    <a:pt x="102" y="88"/>
                    <a:pt x="100" y="88"/>
                  </a:cubicBezTo>
                  <a:cubicBezTo>
                    <a:pt x="76" y="88"/>
                    <a:pt x="76" y="88"/>
                    <a:pt x="76" y="88"/>
                  </a:cubicBezTo>
                  <a:cubicBezTo>
                    <a:pt x="74" y="88"/>
                    <a:pt x="72" y="90"/>
                    <a:pt x="72" y="92"/>
                  </a:cubicBezTo>
                  <a:cubicBezTo>
                    <a:pt x="72" y="136"/>
                    <a:pt x="72" y="136"/>
                    <a:pt x="72" y="136"/>
                  </a:cubicBezTo>
                  <a:cubicBezTo>
                    <a:pt x="16" y="136"/>
                    <a:pt x="16" y="136"/>
                    <a:pt x="16" y="136"/>
                  </a:cubicBezTo>
                  <a:cubicBezTo>
                    <a:pt x="16" y="50"/>
                    <a:pt x="16" y="50"/>
                    <a:pt x="16" y="50"/>
                  </a:cubicBezTo>
                  <a:cubicBezTo>
                    <a:pt x="19" y="54"/>
                    <a:pt x="23" y="56"/>
                    <a:pt x="28" y="56"/>
                  </a:cubicBezTo>
                  <a:cubicBezTo>
                    <a:pt x="33" y="56"/>
                    <a:pt x="37" y="54"/>
                    <a:pt x="40" y="50"/>
                  </a:cubicBezTo>
                  <a:cubicBezTo>
                    <a:pt x="43" y="54"/>
                    <a:pt x="47" y="56"/>
                    <a:pt x="52" y="56"/>
                  </a:cubicBezTo>
                  <a:cubicBezTo>
                    <a:pt x="57" y="56"/>
                    <a:pt x="61" y="54"/>
                    <a:pt x="64" y="50"/>
                  </a:cubicBezTo>
                  <a:cubicBezTo>
                    <a:pt x="67" y="54"/>
                    <a:pt x="71" y="56"/>
                    <a:pt x="76" y="56"/>
                  </a:cubicBezTo>
                  <a:cubicBezTo>
                    <a:pt x="81" y="56"/>
                    <a:pt x="85" y="54"/>
                    <a:pt x="88" y="50"/>
                  </a:cubicBezTo>
                  <a:cubicBezTo>
                    <a:pt x="91" y="54"/>
                    <a:pt x="95" y="56"/>
                    <a:pt x="100" y="56"/>
                  </a:cubicBezTo>
                  <a:cubicBezTo>
                    <a:pt x="105" y="56"/>
                    <a:pt x="109" y="54"/>
                    <a:pt x="112" y="50"/>
                  </a:cubicBezTo>
                  <a:cubicBezTo>
                    <a:pt x="115" y="54"/>
                    <a:pt x="119" y="56"/>
                    <a:pt x="124" y="56"/>
                  </a:cubicBezTo>
                  <a:cubicBezTo>
                    <a:pt x="129" y="56"/>
                    <a:pt x="133" y="54"/>
                    <a:pt x="136" y="50"/>
                  </a:cubicBezTo>
                  <a:cubicBezTo>
                    <a:pt x="139" y="54"/>
                    <a:pt x="143" y="56"/>
                    <a:pt x="148" y="56"/>
                  </a:cubicBezTo>
                  <a:cubicBezTo>
                    <a:pt x="153" y="56"/>
                    <a:pt x="157" y="54"/>
                    <a:pt x="160" y="50"/>
                  </a:cubicBezTo>
                  <a:lnTo>
                    <a:pt x="160" y="136"/>
                  </a:lnTo>
                  <a:close/>
                  <a:moveTo>
                    <a:pt x="20" y="40"/>
                  </a:moveTo>
                  <a:cubicBezTo>
                    <a:pt x="20" y="32"/>
                    <a:pt x="20" y="32"/>
                    <a:pt x="20" y="32"/>
                  </a:cubicBezTo>
                  <a:cubicBezTo>
                    <a:pt x="36" y="32"/>
                    <a:pt x="36" y="32"/>
                    <a:pt x="36" y="32"/>
                  </a:cubicBezTo>
                  <a:cubicBezTo>
                    <a:pt x="36" y="40"/>
                    <a:pt x="36" y="40"/>
                    <a:pt x="36" y="40"/>
                  </a:cubicBezTo>
                  <a:cubicBezTo>
                    <a:pt x="36" y="44"/>
                    <a:pt x="32" y="48"/>
                    <a:pt x="28" y="48"/>
                  </a:cubicBezTo>
                  <a:cubicBezTo>
                    <a:pt x="24" y="48"/>
                    <a:pt x="20" y="44"/>
                    <a:pt x="20" y="40"/>
                  </a:cubicBezTo>
                  <a:moveTo>
                    <a:pt x="44" y="40"/>
                  </a:moveTo>
                  <a:cubicBezTo>
                    <a:pt x="44" y="32"/>
                    <a:pt x="44" y="32"/>
                    <a:pt x="44" y="32"/>
                  </a:cubicBezTo>
                  <a:cubicBezTo>
                    <a:pt x="60" y="32"/>
                    <a:pt x="60" y="32"/>
                    <a:pt x="60" y="32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44"/>
                    <a:pt x="56" y="48"/>
                    <a:pt x="52" y="48"/>
                  </a:cubicBezTo>
                  <a:cubicBezTo>
                    <a:pt x="48" y="48"/>
                    <a:pt x="44" y="44"/>
                    <a:pt x="44" y="40"/>
                  </a:cubicBezTo>
                  <a:moveTo>
                    <a:pt x="68" y="40"/>
                  </a:moveTo>
                  <a:cubicBezTo>
                    <a:pt x="68" y="32"/>
                    <a:pt x="68" y="32"/>
                    <a:pt x="68" y="32"/>
                  </a:cubicBezTo>
                  <a:cubicBezTo>
                    <a:pt x="84" y="32"/>
                    <a:pt x="84" y="32"/>
                    <a:pt x="84" y="32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44"/>
                    <a:pt x="80" y="48"/>
                    <a:pt x="76" y="48"/>
                  </a:cubicBezTo>
                  <a:cubicBezTo>
                    <a:pt x="72" y="48"/>
                    <a:pt x="68" y="44"/>
                    <a:pt x="68" y="40"/>
                  </a:cubicBezTo>
                  <a:moveTo>
                    <a:pt x="92" y="40"/>
                  </a:moveTo>
                  <a:cubicBezTo>
                    <a:pt x="92" y="32"/>
                    <a:pt x="92" y="32"/>
                    <a:pt x="92" y="32"/>
                  </a:cubicBezTo>
                  <a:cubicBezTo>
                    <a:pt x="108" y="32"/>
                    <a:pt x="108" y="32"/>
                    <a:pt x="108" y="32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8" y="44"/>
                    <a:pt x="104" y="48"/>
                    <a:pt x="100" y="48"/>
                  </a:cubicBezTo>
                  <a:cubicBezTo>
                    <a:pt x="96" y="48"/>
                    <a:pt x="92" y="44"/>
                    <a:pt x="92" y="40"/>
                  </a:cubicBezTo>
                  <a:moveTo>
                    <a:pt x="116" y="40"/>
                  </a:moveTo>
                  <a:cubicBezTo>
                    <a:pt x="116" y="32"/>
                    <a:pt x="116" y="32"/>
                    <a:pt x="116" y="32"/>
                  </a:cubicBezTo>
                  <a:cubicBezTo>
                    <a:pt x="132" y="32"/>
                    <a:pt x="132" y="32"/>
                    <a:pt x="132" y="32"/>
                  </a:cubicBezTo>
                  <a:cubicBezTo>
                    <a:pt x="132" y="40"/>
                    <a:pt x="132" y="40"/>
                    <a:pt x="132" y="40"/>
                  </a:cubicBezTo>
                  <a:cubicBezTo>
                    <a:pt x="132" y="44"/>
                    <a:pt x="128" y="48"/>
                    <a:pt x="124" y="48"/>
                  </a:cubicBezTo>
                  <a:cubicBezTo>
                    <a:pt x="120" y="48"/>
                    <a:pt x="116" y="44"/>
                    <a:pt x="116" y="40"/>
                  </a:cubicBezTo>
                  <a:moveTo>
                    <a:pt x="140" y="40"/>
                  </a:moveTo>
                  <a:cubicBezTo>
                    <a:pt x="140" y="32"/>
                    <a:pt x="140" y="32"/>
                    <a:pt x="140" y="32"/>
                  </a:cubicBezTo>
                  <a:cubicBezTo>
                    <a:pt x="156" y="32"/>
                    <a:pt x="156" y="32"/>
                    <a:pt x="156" y="32"/>
                  </a:cubicBezTo>
                  <a:cubicBezTo>
                    <a:pt x="156" y="40"/>
                    <a:pt x="156" y="40"/>
                    <a:pt x="156" y="40"/>
                  </a:cubicBezTo>
                  <a:cubicBezTo>
                    <a:pt x="156" y="44"/>
                    <a:pt x="152" y="48"/>
                    <a:pt x="148" y="48"/>
                  </a:cubicBezTo>
                  <a:cubicBezTo>
                    <a:pt x="144" y="48"/>
                    <a:pt x="140" y="44"/>
                    <a:pt x="140" y="40"/>
                  </a:cubicBezTo>
                  <a:moveTo>
                    <a:pt x="160" y="24"/>
                  </a:moveTo>
                  <a:cubicBezTo>
                    <a:pt x="16" y="24"/>
                    <a:pt x="16" y="24"/>
                    <a:pt x="16" y="24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0" y="8"/>
                    <a:pt x="160" y="8"/>
                    <a:pt x="160" y="8"/>
                  </a:cubicBezTo>
                  <a:lnTo>
                    <a:pt x="160" y="2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p>
              <a:pPr algn="ctr"/>
              <a:endParaRPr sz="2135">
                <a:solidFill>
                  <a:schemeClr val="bg1">
                    <a:lumMod val="50000"/>
                  </a:schemeClr>
                </a:solidFill>
                <a:latin typeface="Source Han Serif SC" panose="02020400000000000000" pitchFamily="18" charset="-122"/>
                <a:ea typeface="Source Han Serif SC" panose="02020400000000000000" pitchFamily="18" charset="-122"/>
                <a:sym typeface="Source Han Serif SC" panose="02020400000000000000" pitchFamily="18" charset="-122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7914005" y="2228215"/>
            <a:ext cx="2940050" cy="1704975"/>
            <a:chOff x="5914113" y="1382016"/>
            <a:chExt cx="2204903" cy="684803"/>
          </a:xfrm>
        </p:grpSpPr>
        <p:sp>
          <p:nvSpPr>
            <p:cNvPr id="17" name="TextBox 15"/>
            <p:cNvSpPr txBox="1"/>
            <p:nvPr/>
          </p:nvSpPr>
          <p:spPr>
            <a:xfrm>
              <a:off x="5914113" y="1382016"/>
              <a:ext cx="946413" cy="230833"/>
            </a:xfrm>
            <a:prstGeom prst="rect">
              <a:avLst/>
            </a:prstGeom>
            <a:noFill/>
          </p:spPr>
          <p:txBody>
            <a:bodyPr wrap="none">
              <a:normAutofit/>
            </a:bodyPr>
            <a:p>
              <a:pPr eaLnBrk="1" fontAlgn="auto" hangingPunct="1">
                <a:defRPr/>
              </a:pPr>
              <a:r>
                <a:rPr lang="zh-CN" altLang="en-US" sz="2400" b="1">
                  <a:solidFill>
                    <a:schemeClr val="tx1"/>
                  </a:solidFill>
                  <a:latin typeface="Source Han Serif SC" panose="02020400000000000000" pitchFamily="18" charset="-122"/>
                  <a:ea typeface="Source Han Serif SC" panose="02020400000000000000" pitchFamily="18" charset="-122"/>
                  <a:sym typeface="Source Han Serif SC" panose="02020400000000000000" pitchFamily="18" charset="-122"/>
                </a:rPr>
                <a:t>逻辑</a:t>
              </a:r>
              <a:r>
                <a:rPr lang="zh-CN" altLang="en-US" sz="2400" b="1">
                  <a:solidFill>
                    <a:schemeClr val="tx1"/>
                  </a:solidFill>
                  <a:latin typeface="Source Han Serif SC" panose="02020400000000000000" pitchFamily="18" charset="-122"/>
                  <a:ea typeface="Source Han Serif SC" panose="02020400000000000000" pitchFamily="18" charset="-122"/>
                  <a:sym typeface="Source Han Serif SC" panose="02020400000000000000" pitchFamily="18" charset="-122"/>
                </a:rPr>
                <a:t>运算符</a:t>
              </a:r>
              <a:endParaRPr lang="zh-CN" altLang="en-US" sz="2400" b="1">
                <a:solidFill>
                  <a:schemeClr val="tx1"/>
                </a:solidFill>
                <a:latin typeface="Source Han Serif SC" panose="02020400000000000000" pitchFamily="18" charset="-122"/>
                <a:ea typeface="Source Han Serif SC" panose="02020400000000000000" pitchFamily="18" charset="-122"/>
                <a:sym typeface="Source Han Serif SC" panose="02020400000000000000" pitchFamily="18" charset="-122"/>
              </a:endParaRPr>
            </a:p>
          </p:txBody>
        </p:sp>
        <p:sp>
          <p:nvSpPr>
            <p:cNvPr id="18" name="TextBox 16"/>
            <p:cNvSpPr txBox="1"/>
            <p:nvPr/>
          </p:nvSpPr>
          <p:spPr bwMode="auto">
            <a:xfrm>
              <a:off x="5914113" y="1612849"/>
              <a:ext cx="2204903" cy="4539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normAutofit lnSpcReduction="10000"/>
            </a:bodyPr>
            <a:p>
              <a:pPr algn="just">
                <a:lnSpc>
                  <a:spcPct val="120000"/>
                </a:lnSpc>
              </a:pPr>
              <a:r>
                <a:rPr lang="en-US" altLang="zh-CN" sz="1200" dirty="0">
                  <a:solidFill>
                    <a:schemeClr val="tx1"/>
                  </a:solidFill>
                  <a:latin typeface="Source Han Serif SC" panose="02020400000000000000" pitchFamily="18" charset="-122"/>
                  <a:ea typeface="Source Han Serif SC" panose="02020400000000000000" pitchFamily="18" charset="-122"/>
                  <a:sym typeface="Source Han Serif SC" panose="02020400000000000000" pitchFamily="18" charset="-122"/>
                </a:rPr>
                <a:t>&amp;&amp; </a:t>
              </a:r>
              <a:r>
                <a:rPr lang="zh-CN" altLang="en-US" sz="1200" dirty="0">
                  <a:solidFill>
                    <a:schemeClr val="tx1"/>
                  </a:solidFill>
                  <a:latin typeface="Source Han Serif SC" panose="02020400000000000000" pitchFamily="18" charset="-122"/>
                  <a:ea typeface="Source Han Serif SC" panose="02020400000000000000" pitchFamily="18" charset="-122"/>
                  <a:sym typeface="Source Han Serif SC" panose="02020400000000000000" pitchFamily="18" charset="-122"/>
                </a:rPr>
                <a:t>与 </a:t>
              </a:r>
              <a:r>
                <a:rPr lang="en-US" altLang="zh-CN" sz="1200" dirty="0">
                  <a:solidFill>
                    <a:schemeClr val="tx1"/>
                  </a:solidFill>
                  <a:latin typeface="Source Han Serif SC" panose="02020400000000000000" pitchFamily="18" charset="-122"/>
                  <a:ea typeface="Source Han Serif SC" panose="02020400000000000000" pitchFamily="18" charset="-122"/>
                  <a:sym typeface="Source Han Serif SC" panose="02020400000000000000" pitchFamily="18" charset="-122"/>
                </a:rPr>
                <a:t>:</a:t>
              </a:r>
              <a:r>
                <a:rPr lang="zh-CN" altLang="en-US" sz="1200" dirty="0">
                  <a:solidFill>
                    <a:schemeClr val="tx1"/>
                  </a:solidFill>
                  <a:latin typeface="Source Han Serif SC" panose="02020400000000000000" pitchFamily="18" charset="-122"/>
                  <a:ea typeface="Source Han Serif SC" panose="02020400000000000000" pitchFamily="18" charset="-122"/>
                  <a:sym typeface="Source Han Serif SC" panose="02020400000000000000" pitchFamily="18" charset="-122"/>
                </a:rPr>
                <a:t>一假全假</a:t>
              </a:r>
              <a:endParaRPr lang="zh-CN" altLang="en-US" sz="1200" dirty="0">
                <a:solidFill>
                  <a:schemeClr val="tx1"/>
                </a:solidFill>
                <a:latin typeface="Source Han Serif SC" panose="02020400000000000000" pitchFamily="18" charset="-122"/>
                <a:ea typeface="Source Han Serif SC" panose="02020400000000000000" pitchFamily="18" charset="-122"/>
                <a:sym typeface="Source Han Serif SC" panose="02020400000000000000" pitchFamily="18" charset="-122"/>
              </a:endParaRPr>
            </a:p>
            <a:p>
              <a:pPr algn="just">
                <a:lnSpc>
                  <a:spcPct val="120000"/>
                </a:lnSpc>
              </a:pPr>
              <a:endParaRPr lang="zh-CN" altLang="en-US" sz="1200" dirty="0">
                <a:solidFill>
                  <a:schemeClr val="tx1"/>
                </a:solidFill>
                <a:latin typeface="Source Han Serif SC" panose="02020400000000000000" pitchFamily="18" charset="-122"/>
                <a:ea typeface="Source Han Serif SC" panose="02020400000000000000" pitchFamily="18" charset="-122"/>
                <a:sym typeface="Source Han Serif SC" panose="02020400000000000000" pitchFamily="18" charset="-122"/>
              </a:endParaRPr>
            </a:p>
            <a:p>
              <a:pPr algn="just">
                <a:lnSpc>
                  <a:spcPct val="120000"/>
                </a:lnSpc>
              </a:pPr>
              <a:r>
                <a:rPr lang="en-US" altLang="zh-CN" sz="1200" dirty="0">
                  <a:solidFill>
                    <a:schemeClr val="tx1"/>
                  </a:solidFill>
                  <a:latin typeface="Source Han Serif SC" panose="02020400000000000000" pitchFamily="18" charset="-122"/>
                  <a:ea typeface="Source Han Serif SC" panose="02020400000000000000" pitchFamily="18" charset="-122"/>
                  <a:sym typeface="Source Han Serif SC" panose="02020400000000000000" pitchFamily="18" charset="-122"/>
                </a:rPr>
                <a:t>|| </a:t>
              </a:r>
              <a:r>
                <a:rPr lang="zh-CN" altLang="en-US" sz="1200" dirty="0">
                  <a:solidFill>
                    <a:schemeClr val="tx1"/>
                  </a:solidFill>
                  <a:latin typeface="Source Han Serif SC" panose="02020400000000000000" pitchFamily="18" charset="-122"/>
                  <a:ea typeface="Source Han Serif SC" panose="02020400000000000000" pitchFamily="18" charset="-122"/>
                  <a:sym typeface="Source Han Serif SC" panose="02020400000000000000" pitchFamily="18" charset="-122"/>
                </a:rPr>
                <a:t>或 ：一真全真</a:t>
              </a:r>
              <a:endParaRPr lang="zh-CN" altLang="en-US" sz="1200" dirty="0">
                <a:solidFill>
                  <a:schemeClr val="tx1"/>
                </a:solidFill>
                <a:latin typeface="Source Han Serif SC" panose="02020400000000000000" pitchFamily="18" charset="-122"/>
                <a:ea typeface="Source Han Serif SC" panose="02020400000000000000" pitchFamily="18" charset="-122"/>
                <a:sym typeface="Source Han Serif SC" panose="02020400000000000000" pitchFamily="18" charset="-122"/>
              </a:endParaRPr>
            </a:p>
            <a:p>
              <a:pPr algn="just">
                <a:lnSpc>
                  <a:spcPct val="120000"/>
                </a:lnSpc>
              </a:pPr>
              <a:endParaRPr lang="zh-CN" altLang="en-US" sz="1200" dirty="0">
                <a:solidFill>
                  <a:schemeClr val="tx1"/>
                </a:solidFill>
                <a:latin typeface="Source Han Serif SC" panose="02020400000000000000" pitchFamily="18" charset="-122"/>
                <a:ea typeface="Source Han Serif SC" panose="02020400000000000000" pitchFamily="18" charset="-122"/>
                <a:sym typeface="Source Han Serif SC" panose="02020400000000000000" pitchFamily="18" charset="-122"/>
              </a:endParaRPr>
            </a:p>
            <a:p>
              <a:pPr algn="just">
                <a:lnSpc>
                  <a:spcPct val="120000"/>
                </a:lnSpc>
              </a:pPr>
              <a:r>
                <a:rPr lang="en-US" altLang="zh-CN" sz="1200" dirty="0">
                  <a:solidFill>
                    <a:schemeClr val="tx1"/>
                  </a:solidFill>
                  <a:latin typeface="Source Han Serif SC" panose="02020400000000000000" pitchFamily="18" charset="-122"/>
                  <a:ea typeface="Source Han Serif SC" panose="02020400000000000000" pitchFamily="18" charset="-122"/>
                  <a:sym typeface="Source Han Serif SC" panose="02020400000000000000" pitchFamily="18" charset="-122"/>
                </a:rPr>
                <a:t>! </a:t>
              </a:r>
              <a:r>
                <a:rPr lang="zh-CN" altLang="en-US" sz="1200" dirty="0">
                  <a:solidFill>
                    <a:schemeClr val="tx1"/>
                  </a:solidFill>
                  <a:latin typeface="Source Han Serif SC" panose="02020400000000000000" pitchFamily="18" charset="-122"/>
                  <a:ea typeface="Source Han Serif SC" panose="02020400000000000000" pitchFamily="18" charset="-122"/>
                  <a:sym typeface="Source Han Serif SC" panose="02020400000000000000" pitchFamily="18" charset="-122"/>
                </a:rPr>
                <a:t>非 ：逻辑反转</a:t>
              </a:r>
              <a:endParaRPr lang="zh-CN" altLang="en-US" sz="1200" dirty="0">
                <a:solidFill>
                  <a:schemeClr val="tx1"/>
                </a:solidFill>
                <a:latin typeface="Source Han Serif SC" panose="02020400000000000000" pitchFamily="18" charset="-122"/>
                <a:ea typeface="Source Han Serif SC" panose="02020400000000000000" pitchFamily="18" charset="-122"/>
                <a:sym typeface="Source Han Serif SC" panose="02020400000000000000" pitchFamily="18" charset="-122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7914005" y="4304665"/>
            <a:ext cx="2940050" cy="2553336"/>
            <a:chOff x="5914113" y="2971446"/>
            <a:chExt cx="2204903" cy="1170248"/>
          </a:xfrm>
        </p:grpSpPr>
        <p:sp>
          <p:nvSpPr>
            <p:cNvPr id="19" name="TextBox 17"/>
            <p:cNvSpPr txBox="1"/>
            <p:nvPr/>
          </p:nvSpPr>
          <p:spPr>
            <a:xfrm>
              <a:off x="5914113" y="2971446"/>
              <a:ext cx="946413" cy="230833"/>
            </a:xfrm>
            <a:prstGeom prst="rect">
              <a:avLst/>
            </a:prstGeom>
            <a:noFill/>
          </p:spPr>
          <p:txBody>
            <a:bodyPr wrap="none">
              <a:normAutofit/>
            </a:bodyPr>
            <a:p>
              <a:pPr eaLnBrk="1" fontAlgn="auto" hangingPunct="1">
                <a:defRPr/>
              </a:pPr>
              <a:r>
                <a:rPr lang="zh-CN" altLang="en-US" sz="2400" b="1">
                  <a:solidFill>
                    <a:schemeClr val="tx1"/>
                  </a:solidFill>
                  <a:latin typeface="Source Han Serif SC" panose="02020400000000000000" pitchFamily="18" charset="-122"/>
                  <a:ea typeface="Source Han Serif SC" panose="02020400000000000000" pitchFamily="18" charset="-122"/>
                  <a:sym typeface="Source Han Serif SC" panose="02020400000000000000" pitchFamily="18" charset="-122"/>
                </a:rPr>
                <a:t>赋值运算符</a:t>
              </a:r>
              <a:endParaRPr lang="zh-CN" altLang="en-US" sz="2400" b="1">
                <a:solidFill>
                  <a:schemeClr val="tx1"/>
                </a:solidFill>
                <a:latin typeface="Source Han Serif SC" panose="02020400000000000000" pitchFamily="18" charset="-122"/>
                <a:ea typeface="Source Han Serif SC" panose="02020400000000000000" pitchFamily="18" charset="-122"/>
                <a:sym typeface="Source Han Serif SC" panose="02020400000000000000" pitchFamily="18" charset="-122"/>
              </a:endParaRPr>
            </a:p>
          </p:txBody>
        </p:sp>
        <p:sp>
          <p:nvSpPr>
            <p:cNvPr id="20" name="TextBox 18"/>
            <p:cNvSpPr txBox="1"/>
            <p:nvPr/>
          </p:nvSpPr>
          <p:spPr bwMode="auto">
            <a:xfrm>
              <a:off x="5914113" y="3202236"/>
              <a:ext cx="2204903" cy="9394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normAutofit/>
            </a:bodyPr>
            <a:p>
              <a:pPr algn="just">
                <a:lnSpc>
                  <a:spcPct val="120000"/>
                </a:lnSpc>
              </a:pPr>
              <a:r>
                <a:rPr lang="en-US" altLang="zh-CN" sz="1600">
                  <a:solidFill>
                    <a:schemeClr val="tx1"/>
                  </a:solidFill>
                  <a:latin typeface="Source Han Serif SC" panose="02020400000000000000" pitchFamily="18" charset="-122"/>
                  <a:ea typeface="Source Han Serif SC" panose="02020400000000000000" pitchFamily="18" charset="-122"/>
                  <a:sym typeface="Source Han Serif SC" panose="02020400000000000000" pitchFamily="18" charset="-122"/>
                </a:rPr>
                <a:t>=    </a:t>
              </a:r>
              <a:r>
                <a:rPr lang="zh-CN" altLang="en-US" sz="1600">
                  <a:solidFill>
                    <a:schemeClr val="tx1"/>
                  </a:solidFill>
                  <a:latin typeface="Source Han Serif SC" panose="02020400000000000000" pitchFamily="18" charset="-122"/>
                  <a:ea typeface="Source Han Serif SC" panose="02020400000000000000" pitchFamily="18" charset="-122"/>
                  <a:sym typeface="Source Han Serif SC" panose="02020400000000000000" pitchFamily="18" charset="-122"/>
                </a:rPr>
                <a:t>直接赋值</a:t>
              </a:r>
              <a:endParaRPr lang="zh-CN" altLang="en-US" sz="1600">
                <a:solidFill>
                  <a:schemeClr val="tx1"/>
                </a:solidFill>
                <a:latin typeface="Source Han Serif SC" panose="02020400000000000000" pitchFamily="18" charset="-122"/>
                <a:ea typeface="Source Han Serif SC" panose="02020400000000000000" pitchFamily="18" charset="-122"/>
                <a:sym typeface="Source Han Serif SC" panose="02020400000000000000" pitchFamily="18" charset="-122"/>
              </a:endParaRPr>
            </a:p>
            <a:p>
              <a:pPr algn="just">
                <a:lnSpc>
                  <a:spcPct val="120000"/>
                </a:lnSpc>
              </a:pPr>
              <a:r>
                <a:rPr lang="en-US" altLang="zh-CN" sz="1600">
                  <a:solidFill>
                    <a:schemeClr val="tx1"/>
                  </a:solidFill>
                  <a:latin typeface="Source Han Serif SC" panose="02020400000000000000" pitchFamily="18" charset="-122"/>
                  <a:ea typeface="Source Han Serif SC" panose="02020400000000000000" pitchFamily="18" charset="-122"/>
                  <a:sym typeface="Source Han Serif SC" panose="02020400000000000000" pitchFamily="18" charset="-122"/>
                </a:rPr>
                <a:t>+=   </a:t>
              </a:r>
              <a:r>
                <a:rPr lang="zh-CN" altLang="en-US" sz="1600">
                  <a:solidFill>
                    <a:schemeClr val="tx1"/>
                  </a:solidFill>
                  <a:latin typeface="Source Han Serif SC" panose="02020400000000000000" pitchFamily="18" charset="-122"/>
                  <a:ea typeface="Source Han Serif SC" panose="02020400000000000000" pitchFamily="18" charset="-122"/>
                  <a:sym typeface="Source Han Serif SC" panose="02020400000000000000" pitchFamily="18" charset="-122"/>
                </a:rPr>
                <a:t>加一个数再赋值</a:t>
              </a:r>
              <a:endParaRPr lang="zh-CN" altLang="en-US" sz="1600">
                <a:solidFill>
                  <a:schemeClr val="tx1"/>
                </a:solidFill>
                <a:latin typeface="Source Han Serif SC" panose="02020400000000000000" pitchFamily="18" charset="-122"/>
                <a:ea typeface="Source Han Serif SC" panose="02020400000000000000" pitchFamily="18" charset="-122"/>
                <a:sym typeface="Source Han Serif SC" panose="02020400000000000000" pitchFamily="18" charset="-122"/>
              </a:endParaRPr>
            </a:p>
            <a:p>
              <a:pPr algn="just">
                <a:lnSpc>
                  <a:spcPct val="120000"/>
                </a:lnSpc>
              </a:pPr>
              <a:r>
                <a:rPr lang="en-US" altLang="zh-CN" sz="1600">
                  <a:solidFill>
                    <a:schemeClr val="tx1"/>
                  </a:solidFill>
                  <a:latin typeface="Source Han Serif SC" panose="02020400000000000000" pitchFamily="18" charset="-122"/>
                  <a:ea typeface="Source Han Serif SC" panose="02020400000000000000" pitchFamily="18" charset="-122"/>
                  <a:sym typeface="Source Han Serif SC" panose="02020400000000000000" pitchFamily="18" charset="-122"/>
                </a:rPr>
                <a:t>-=   </a:t>
              </a:r>
              <a:r>
                <a:rPr lang="zh-CN" altLang="en-US" sz="1600">
                  <a:solidFill>
                    <a:schemeClr val="tx1"/>
                  </a:solidFill>
                  <a:latin typeface="Source Han Serif SC" panose="02020400000000000000" pitchFamily="18" charset="-122"/>
                  <a:ea typeface="Source Han Serif SC" panose="02020400000000000000" pitchFamily="18" charset="-122"/>
                  <a:sym typeface="Source Han Serif SC" panose="02020400000000000000" pitchFamily="18" charset="-122"/>
                </a:rPr>
                <a:t>减一个数再赋值</a:t>
              </a:r>
              <a:endParaRPr lang="zh-CN" altLang="en-US" sz="1600">
                <a:solidFill>
                  <a:schemeClr val="tx1"/>
                </a:solidFill>
                <a:latin typeface="Source Han Serif SC" panose="02020400000000000000" pitchFamily="18" charset="-122"/>
                <a:ea typeface="Source Han Serif SC" panose="02020400000000000000" pitchFamily="18" charset="-122"/>
                <a:sym typeface="Source Han Serif SC" panose="02020400000000000000" pitchFamily="18" charset="-122"/>
              </a:endParaRPr>
            </a:p>
            <a:p>
              <a:pPr algn="just">
                <a:lnSpc>
                  <a:spcPct val="120000"/>
                </a:lnSpc>
              </a:pPr>
              <a:r>
                <a:rPr lang="en-US" altLang="zh-CN" sz="1600">
                  <a:solidFill>
                    <a:schemeClr val="tx1"/>
                  </a:solidFill>
                  <a:latin typeface="Source Han Serif SC" panose="02020400000000000000" pitchFamily="18" charset="-122"/>
                  <a:ea typeface="Source Han Serif SC" panose="02020400000000000000" pitchFamily="18" charset="-122"/>
                  <a:sym typeface="Source Han Serif SC" panose="02020400000000000000" pitchFamily="18" charset="-122"/>
                </a:rPr>
                <a:t>*=   </a:t>
              </a:r>
              <a:r>
                <a:rPr lang="zh-CN" altLang="en-US" sz="1600">
                  <a:solidFill>
                    <a:schemeClr val="tx1"/>
                  </a:solidFill>
                  <a:latin typeface="Source Han Serif SC" panose="02020400000000000000" pitchFamily="18" charset="-122"/>
                  <a:ea typeface="Source Han Serif SC" panose="02020400000000000000" pitchFamily="18" charset="-122"/>
                  <a:sym typeface="Source Han Serif SC" panose="02020400000000000000" pitchFamily="18" charset="-122"/>
                </a:rPr>
                <a:t>乘一个数再赋值</a:t>
              </a:r>
              <a:endParaRPr lang="zh-CN" altLang="en-US" sz="1600">
                <a:solidFill>
                  <a:schemeClr val="tx1"/>
                </a:solidFill>
                <a:latin typeface="Source Han Serif SC" panose="02020400000000000000" pitchFamily="18" charset="-122"/>
                <a:ea typeface="Source Han Serif SC" panose="02020400000000000000" pitchFamily="18" charset="-122"/>
                <a:sym typeface="Source Han Serif SC" panose="02020400000000000000" pitchFamily="18" charset="-122"/>
              </a:endParaRPr>
            </a:p>
            <a:p>
              <a:pPr algn="just">
                <a:lnSpc>
                  <a:spcPct val="120000"/>
                </a:lnSpc>
              </a:pPr>
              <a:r>
                <a:rPr lang="en-US" altLang="zh-CN" sz="1600">
                  <a:solidFill>
                    <a:schemeClr val="tx1"/>
                  </a:solidFill>
                  <a:latin typeface="Source Han Serif SC" panose="02020400000000000000" pitchFamily="18" charset="-122"/>
                  <a:ea typeface="Source Han Serif SC" panose="02020400000000000000" pitchFamily="18" charset="-122"/>
                  <a:sym typeface="Source Han Serif SC" panose="02020400000000000000" pitchFamily="18" charset="-122"/>
                </a:rPr>
                <a:t>/=   </a:t>
              </a:r>
              <a:r>
                <a:rPr lang="zh-CN" altLang="en-US" sz="1600">
                  <a:solidFill>
                    <a:schemeClr val="tx1"/>
                  </a:solidFill>
                  <a:latin typeface="Source Han Serif SC" panose="02020400000000000000" pitchFamily="18" charset="-122"/>
                  <a:ea typeface="Source Han Serif SC" panose="02020400000000000000" pitchFamily="18" charset="-122"/>
                  <a:sym typeface="Source Han Serif SC" panose="02020400000000000000" pitchFamily="18" charset="-122"/>
                </a:rPr>
                <a:t>除一个数再赋值</a:t>
              </a:r>
              <a:endParaRPr lang="zh-CN" altLang="en-US" sz="1600">
                <a:solidFill>
                  <a:schemeClr val="tx1"/>
                </a:solidFill>
                <a:latin typeface="Source Han Serif SC" panose="02020400000000000000" pitchFamily="18" charset="-122"/>
                <a:ea typeface="Source Han Serif SC" panose="02020400000000000000" pitchFamily="18" charset="-122"/>
                <a:sym typeface="Source Han Serif SC" panose="02020400000000000000" pitchFamily="18" charset="-122"/>
              </a:endParaRPr>
            </a:p>
            <a:p>
              <a:pPr algn="just">
                <a:lnSpc>
                  <a:spcPct val="120000"/>
                </a:lnSpc>
              </a:pPr>
              <a:r>
                <a:rPr lang="en-US" altLang="zh-CN" sz="1600">
                  <a:solidFill>
                    <a:schemeClr val="tx1"/>
                  </a:solidFill>
                  <a:latin typeface="Source Han Serif SC" panose="02020400000000000000" pitchFamily="18" charset="-122"/>
                  <a:ea typeface="Source Han Serif SC" panose="02020400000000000000" pitchFamily="18" charset="-122"/>
                  <a:sym typeface="Source Han Serif SC" panose="02020400000000000000" pitchFamily="18" charset="-122"/>
                </a:rPr>
                <a:t>%=   </a:t>
              </a:r>
              <a:r>
                <a:rPr lang="zh-CN" altLang="en-US" sz="1600">
                  <a:solidFill>
                    <a:schemeClr val="tx1"/>
                  </a:solidFill>
                  <a:latin typeface="Source Han Serif SC" panose="02020400000000000000" pitchFamily="18" charset="-122"/>
                  <a:ea typeface="Source Han Serif SC" panose="02020400000000000000" pitchFamily="18" charset="-122"/>
                  <a:sym typeface="Source Han Serif SC" panose="02020400000000000000" pitchFamily="18" charset="-122"/>
                </a:rPr>
                <a:t>取余一个数再赋值</a:t>
              </a:r>
              <a:endParaRPr lang="zh-CN" altLang="en-US" sz="1600">
                <a:solidFill>
                  <a:schemeClr val="tx1"/>
                </a:solidFill>
                <a:latin typeface="Source Han Serif SC" panose="02020400000000000000" pitchFamily="18" charset="-122"/>
                <a:ea typeface="Source Han Serif SC" panose="02020400000000000000" pitchFamily="18" charset="-122"/>
                <a:sym typeface="Source Han Serif SC" panose="02020400000000000000" pitchFamily="18" charset="-122"/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1351915" y="2015490"/>
            <a:ext cx="2940050" cy="1917700"/>
            <a:chOff x="1024984" y="1382016"/>
            <a:chExt cx="2204903" cy="643656"/>
          </a:xfrm>
        </p:grpSpPr>
        <p:sp>
          <p:nvSpPr>
            <p:cNvPr id="21" name="TextBox 19"/>
            <p:cNvSpPr txBox="1"/>
            <p:nvPr/>
          </p:nvSpPr>
          <p:spPr>
            <a:xfrm>
              <a:off x="2283473" y="1382016"/>
              <a:ext cx="946414" cy="230833"/>
            </a:xfrm>
            <a:prstGeom prst="rect">
              <a:avLst/>
            </a:prstGeom>
            <a:noFill/>
          </p:spPr>
          <p:txBody>
            <a:bodyPr wrap="none">
              <a:noAutofit/>
            </a:bodyPr>
            <a:p>
              <a:pPr algn="r" eaLnBrk="1" fontAlgn="auto" hangingPunct="1">
                <a:defRPr/>
              </a:pPr>
              <a:r>
                <a:rPr lang="zh-CN" altLang="en-US" sz="3200" b="1">
                  <a:solidFill>
                    <a:schemeClr val="tx1"/>
                  </a:solidFill>
                  <a:latin typeface="Source Han Serif SC" panose="02020400000000000000" pitchFamily="18" charset="-122"/>
                  <a:ea typeface="Source Han Serif SC" panose="02020400000000000000" pitchFamily="18" charset="-122"/>
                  <a:sym typeface="Source Han Serif SC" panose="02020400000000000000" pitchFamily="18" charset="-122"/>
                </a:rPr>
                <a:t>算数运算符</a:t>
              </a:r>
              <a:endParaRPr lang="zh-CN" altLang="en-US" sz="3200" b="1">
                <a:solidFill>
                  <a:schemeClr val="tx1"/>
                </a:solidFill>
                <a:latin typeface="Source Han Serif SC" panose="02020400000000000000" pitchFamily="18" charset="-122"/>
                <a:ea typeface="Source Han Serif SC" panose="02020400000000000000" pitchFamily="18" charset="-122"/>
                <a:sym typeface="Source Han Serif SC" panose="02020400000000000000" pitchFamily="18" charset="-122"/>
              </a:endParaRPr>
            </a:p>
          </p:txBody>
        </p:sp>
        <p:sp>
          <p:nvSpPr>
            <p:cNvPr id="22" name="TextBox 20"/>
            <p:cNvSpPr txBox="1"/>
            <p:nvPr/>
          </p:nvSpPr>
          <p:spPr bwMode="auto">
            <a:xfrm>
              <a:off x="1024984" y="1546553"/>
              <a:ext cx="2204903" cy="479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/>
            <a:p>
              <a:pPr algn="r">
                <a:lnSpc>
                  <a:spcPct val="160000"/>
                </a:lnSpc>
              </a:pPr>
              <a:r>
                <a:rPr lang="en-US" altLang="zh-CN" sz="1200">
                  <a:solidFill>
                    <a:schemeClr val="tx1"/>
                  </a:solidFill>
                  <a:latin typeface="Source Han Serif SC" panose="02020400000000000000" pitchFamily="18" charset="-122"/>
                  <a:ea typeface="Source Han Serif SC" panose="02020400000000000000" pitchFamily="18" charset="-122"/>
                  <a:sym typeface="Source Han Serif SC" panose="02020400000000000000" pitchFamily="18" charset="-122"/>
                </a:rPr>
                <a:t>+</a:t>
              </a:r>
              <a:r>
                <a:rPr lang="zh-CN" altLang="en-US" sz="1200">
                  <a:solidFill>
                    <a:schemeClr val="tx1"/>
                  </a:solidFill>
                  <a:latin typeface="Source Han Serif SC" panose="02020400000000000000" pitchFamily="18" charset="-122"/>
                  <a:ea typeface="Source Han Serif SC" panose="02020400000000000000" pitchFamily="18" charset="-122"/>
                  <a:sym typeface="Source Han Serif SC" panose="02020400000000000000" pitchFamily="18" charset="-122"/>
                </a:rPr>
                <a:t>、加法运算</a:t>
              </a:r>
              <a:endParaRPr lang="zh-CN" altLang="en-US" sz="1200">
                <a:solidFill>
                  <a:schemeClr val="tx1"/>
                </a:solidFill>
                <a:latin typeface="Source Han Serif SC" panose="02020400000000000000" pitchFamily="18" charset="-122"/>
                <a:ea typeface="Source Han Serif SC" panose="02020400000000000000" pitchFamily="18" charset="-122"/>
                <a:sym typeface="Source Han Serif SC" panose="02020400000000000000" pitchFamily="18" charset="-122"/>
              </a:endParaRPr>
            </a:p>
            <a:p>
              <a:pPr algn="r">
                <a:lnSpc>
                  <a:spcPct val="160000"/>
                </a:lnSpc>
              </a:pPr>
              <a:r>
                <a:rPr lang="en-US" altLang="zh-CN" sz="1200">
                  <a:solidFill>
                    <a:schemeClr val="tx1"/>
                  </a:solidFill>
                  <a:latin typeface="Source Han Serif SC" panose="02020400000000000000" pitchFamily="18" charset="-122"/>
                  <a:ea typeface="Source Han Serif SC" panose="02020400000000000000" pitchFamily="18" charset="-122"/>
                  <a:sym typeface="Source Han Serif SC" panose="02020400000000000000" pitchFamily="18" charset="-122"/>
                </a:rPr>
                <a:t>-</a:t>
              </a:r>
              <a:r>
                <a:rPr lang="zh-CN" altLang="en-US" sz="1200">
                  <a:solidFill>
                    <a:schemeClr val="tx1"/>
                  </a:solidFill>
                  <a:latin typeface="Source Han Serif SC" panose="02020400000000000000" pitchFamily="18" charset="-122"/>
                  <a:ea typeface="Source Han Serif SC" panose="02020400000000000000" pitchFamily="18" charset="-122"/>
                  <a:sym typeface="Source Han Serif SC" panose="02020400000000000000" pitchFamily="18" charset="-122"/>
                </a:rPr>
                <a:t>、减法运算</a:t>
              </a:r>
              <a:endParaRPr lang="zh-CN" altLang="en-US" sz="1200">
                <a:solidFill>
                  <a:schemeClr val="tx1"/>
                </a:solidFill>
                <a:latin typeface="Source Han Serif SC" panose="02020400000000000000" pitchFamily="18" charset="-122"/>
                <a:ea typeface="Source Han Serif SC" panose="02020400000000000000" pitchFamily="18" charset="-122"/>
                <a:sym typeface="Source Han Serif SC" panose="02020400000000000000" pitchFamily="18" charset="-122"/>
              </a:endParaRPr>
            </a:p>
            <a:p>
              <a:pPr algn="r">
                <a:lnSpc>
                  <a:spcPct val="160000"/>
                </a:lnSpc>
              </a:pPr>
              <a:r>
                <a:rPr lang="en-US" altLang="zh-CN" sz="1200">
                  <a:solidFill>
                    <a:schemeClr val="tx1"/>
                  </a:solidFill>
                  <a:latin typeface="Source Han Serif SC" panose="02020400000000000000" pitchFamily="18" charset="-122"/>
                  <a:ea typeface="Source Han Serif SC" panose="02020400000000000000" pitchFamily="18" charset="-122"/>
                  <a:sym typeface="Source Han Serif SC" panose="02020400000000000000" pitchFamily="18" charset="-122"/>
                </a:rPr>
                <a:t>*</a:t>
              </a:r>
              <a:r>
                <a:rPr lang="zh-CN" altLang="en-US" sz="1200">
                  <a:solidFill>
                    <a:schemeClr val="tx1"/>
                  </a:solidFill>
                  <a:latin typeface="Source Han Serif SC" panose="02020400000000000000" pitchFamily="18" charset="-122"/>
                  <a:ea typeface="Source Han Serif SC" panose="02020400000000000000" pitchFamily="18" charset="-122"/>
                  <a:sym typeface="Source Han Serif SC" panose="02020400000000000000" pitchFamily="18" charset="-122"/>
                </a:rPr>
                <a:t>、乘法运算</a:t>
              </a:r>
              <a:endParaRPr lang="zh-CN" altLang="en-US" sz="1200">
                <a:solidFill>
                  <a:schemeClr val="tx1"/>
                </a:solidFill>
                <a:latin typeface="Source Han Serif SC" panose="02020400000000000000" pitchFamily="18" charset="-122"/>
                <a:ea typeface="Source Han Serif SC" panose="02020400000000000000" pitchFamily="18" charset="-122"/>
                <a:sym typeface="Source Han Serif SC" panose="02020400000000000000" pitchFamily="18" charset="-122"/>
              </a:endParaRPr>
            </a:p>
            <a:p>
              <a:pPr algn="r">
                <a:lnSpc>
                  <a:spcPct val="160000"/>
                </a:lnSpc>
              </a:pPr>
              <a:r>
                <a:rPr lang="en-US" altLang="zh-CN" sz="1200">
                  <a:solidFill>
                    <a:schemeClr val="tx1"/>
                  </a:solidFill>
                  <a:latin typeface="Source Han Serif SC" panose="02020400000000000000" pitchFamily="18" charset="-122"/>
                  <a:ea typeface="Source Han Serif SC" panose="02020400000000000000" pitchFamily="18" charset="-122"/>
                  <a:sym typeface="Source Han Serif SC" panose="02020400000000000000" pitchFamily="18" charset="-122"/>
                </a:rPr>
                <a:t>/</a:t>
              </a:r>
              <a:r>
                <a:rPr lang="zh-CN" altLang="en-US" sz="1200">
                  <a:solidFill>
                    <a:schemeClr val="tx1"/>
                  </a:solidFill>
                  <a:latin typeface="Source Han Serif SC" panose="02020400000000000000" pitchFamily="18" charset="-122"/>
                  <a:ea typeface="Source Han Serif SC" panose="02020400000000000000" pitchFamily="18" charset="-122"/>
                  <a:sym typeface="Source Han Serif SC" panose="02020400000000000000" pitchFamily="18" charset="-122"/>
                </a:rPr>
                <a:t>、除法运算</a:t>
              </a:r>
              <a:endParaRPr lang="zh-CN" altLang="en-US" sz="1200">
                <a:solidFill>
                  <a:schemeClr val="tx1"/>
                </a:solidFill>
                <a:latin typeface="Source Han Serif SC" panose="02020400000000000000" pitchFamily="18" charset="-122"/>
                <a:ea typeface="Source Han Serif SC" panose="02020400000000000000" pitchFamily="18" charset="-122"/>
                <a:sym typeface="Source Han Serif SC" panose="02020400000000000000" pitchFamily="18" charset="-122"/>
              </a:endParaRPr>
            </a:p>
            <a:p>
              <a:pPr algn="r">
                <a:lnSpc>
                  <a:spcPct val="160000"/>
                </a:lnSpc>
              </a:pPr>
              <a:r>
                <a:rPr lang="en-US" altLang="zh-CN" sz="1200">
                  <a:solidFill>
                    <a:schemeClr val="tx1"/>
                  </a:solidFill>
                  <a:latin typeface="Source Han Serif SC" panose="02020400000000000000" pitchFamily="18" charset="-122"/>
                  <a:ea typeface="Source Han Serif SC" panose="02020400000000000000" pitchFamily="18" charset="-122"/>
                  <a:sym typeface="Source Han Serif SC" panose="02020400000000000000" pitchFamily="18" charset="-122"/>
                </a:rPr>
                <a:t>%</a:t>
              </a:r>
              <a:r>
                <a:rPr lang="zh-CN" altLang="en-US" sz="1200">
                  <a:solidFill>
                    <a:schemeClr val="tx1"/>
                  </a:solidFill>
                  <a:latin typeface="Source Han Serif SC" panose="02020400000000000000" pitchFamily="18" charset="-122"/>
                  <a:ea typeface="Source Han Serif SC" panose="02020400000000000000" pitchFamily="18" charset="-122"/>
                  <a:sym typeface="Source Han Serif SC" panose="02020400000000000000" pitchFamily="18" charset="-122"/>
                </a:rPr>
                <a:t>、取余运算</a:t>
              </a:r>
              <a:endParaRPr lang="zh-CN" altLang="en-US" sz="1200">
                <a:solidFill>
                  <a:schemeClr val="tx1"/>
                </a:solidFill>
                <a:latin typeface="Source Han Serif SC" panose="02020400000000000000" pitchFamily="18" charset="-122"/>
                <a:ea typeface="Source Han Serif SC" panose="02020400000000000000" pitchFamily="18" charset="-122"/>
                <a:sym typeface="Source Han Serif SC" panose="02020400000000000000" pitchFamily="18" charset="-122"/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204470" y="4208780"/>
            <a:ext cx="4016375" cy="2214880"/>
            <a:chOff x="1024984" y="2971446"/>
            <a:chExt cx="2204903" cy="684803"/>
          </a:xfrm>
        </p:grpSpPr>
        <p:sp>
          <p:nvSpPr>
            <p:cNvPr id="23" name="TextBox 21"/>
            <p:cNvSpPr txBox="1"/>
            <p:nvPr/>
          </p:nvSpPr>
          <p:spPr>
            <a:xfrm>
              <a:off x="2283473" y="2971446"/>
              <a:ext cx="946414" cy="230833"/>
            </a:xfrm>
            <a:prstGeom prst="rect">
              <a:avLst/>
            </a:prstGeom>
            <a:noFill/>
          </p:spPr>
          <p:txBody>
            <a:bodyPr wrap="none">
              <a:noAutofit/>
            </a:bodyPr>
            <a:p>
              <a:pPr algn="r" eaLnBrk="1" fontAlgn="auto" hangingPunct="1">
                <a:defRPr/>
              </a:pPr>
              <a:r>
                <a:rPr lang="zh-CN" altLang="en-US" sz="3200" b="1">
                  <a:solidFill>
                    <a:schemeClr val="tx1"/>
                  </a:solidFill>
                  <a:latin typeface="Source Han Serif SC" panose="02020400000000000000" pitchFamily="18" charset="-122"/>
                  <a:ea typeface="Source Han Serif SC" panose="02020400000000000000" pitchFamily="18" charset="-122"/>
                  <a:sym typeface="Source Han Serif SC" panose="02020400000000000000" pitchFamily="18" charset="-122"/>
                </a:rPr>
                <a:t>比较运算符</a:t>
              </a:r>
              <a:endParaRPr lang="zh-CN" altLang="en-US" sz="3200" b="1">
                <a:solidFill>
                  <a:schemeClr val="tx1"/>
                </a:solidFill>
                <a:latin typeface="Source Han Serif SC" panose="02020400000000000000" pitchFamily="18" charset="-122"/>
                <a:ea typeface="Source Han Serif SC" panose="02020400000000000000" pitchFamily="18" charset="-122"/>
                <a:sym typeface="Source Han Serif SC" panose="02020400000000000000" pitchFamily="18" charset="-122"/>
              </a:endParaRPr>
            </a:p>
          </p:txBody>
        </p:sp>
        <p:sp>
          <p:nvSpPr>
            <p:cNvPr id="24" name="TextBox 22"/>
            <p:cNvSpPr txBox="1"/>
            <p:nvPr/>
          </p:nvSpPr>
          <p:spPr bwMode="auto">
            <a:xfrm>
              <a:off x="1024984" y="3133027"/>
              <a:ext cx="2204903" cy="5232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/>
            <a:p>
              <a:pPr algn="r">
                <a:lnSpc>
                  <a:spcPct val="120000"/>
                </a:lnSpc>
              </a:pPr>
              <a:r>
                <a:rPr lang="en-US" altLang="zh-CN" sz="1400">
                  <a:solidFill>
                    <a:schemeClr val="tx1"/>
                  </a:solidFill>
                  <a:latin typeface="Source Han Serif SC" panose="02020400000000000000" pitchFamily="18" charset="-122"/>
                  <a:ea typeface="Source Han Serif SC" panose="02020400000000000000" pitchFamily="18" charset="-122"/>
                  <a:sym typeface="Source Han Serif SC" panose="02020400000000000000" pitchFamily="18" charset="-122"/>
                </a:rPr>
                <a:t>&gt;         </a:t>
              </a:r>
              <a:r>
                <a:rPr lang="zh-CN" altLang="en-US" sz="1400">
                  <a:solidFill>
                    <a:schemeClr val="tx1"/>
                  </a:solidFill>
                  <a:latin typeface="Source Han Serif SC" panose="02020400000000000000" pitchFamily="18" charset="-122"/>
                  <a:ea typeface="Source Han Serif SC" panose="02020400000000000000" pitchFamily="18" charset="-122"/>
                  <a:sym typeface="Source Han Serif SC" panose="02020400000000000000" pitchFamily="18" charset="-122"/>
                </a:rPr>
                <a:t>大于号</a:t>
              </a:r>
              <a:endParaRPr lang="zh-CN" altLang="en-US" sz="1400">
                <a:solidFill>
                  <a:schemeClr val="tx1"/>
                </a:solidFill>
                <a:latin typeface="Source Han Serif SC" panose="02020400000000000000" pitchFamily="18" charset="-122"/>
                <a:ea typeface="Source Han Serif SC" panose="02020400000000000000" pitchFamily="18" charset="-122"/>
                <a:sym typeface="Source Han Serif SC" panose="02020400000000000000" pitchFamily="18" charset="-122"/>
              </a:endParaRPr>
            </a:p>
            <a:p>
              <a:pPr algn="r">
                <a:lnSpc>
                  <a:spcPct val="120000"/>
                </a:lnSpc>
              </a:pPr>
              <a:r>
                <a:rPr lang="en-US" altLang="zh-CN" sz="1400">
                  <a:solidFill>
                    <a:schemeClr val="tx1"/>
                  </a:solidFill>
                  <a:latin typeface="Source Han Serif SC" panose="02020400000000000000" pitchFamily="18" charset="-122"/>
                  <a:ea typeface="Source Han Serif SC" panose="02020400000000000000" pitchFamily="18" charset="-122"/>
                  <a:sym typeface="Source Han Serif SC" panose="02020400000000000000" pitchFamily="18" charset="-122"/>
                </a:rPr>
                <a:t>&lt;         </a:t>
              </a:r>
              <a:r>
                <a:rPr lang="zh-CN" altLang="en-US" sz="1400">
                  <a:solidFill>
                    <a:schemeClr val="tx1"/>
                  </a:solidFill>
                  <a:latin typeface="Source Han Serif SC" panose="02020400000000000000" pitchFamily="18" charset="-122"/>
                  <a:ea typeface="Source Han Serif SC" panose="02020400000000000000" pitchFamily="18" charset="-122"/>
                  <a:sym typeface="Source Han Serif SC" panose="02020400000000000000" pitchFamily="18" charset="-122"/>
                </a:rPr>
                <a:t>小于号</a:t>
              </a:r>
              <a:endParaRPr lang="zh-CN" altLang="en-US" sz="1400">
                <a:solidFill>
                  <a:schemeClr val="tx1"/>
                </a:solidFill>
                <a:latin typeface="Source Han Serif SC" panose="02020400000000000000" pitchFamily="18" charset="-122"/>
                <a:ea typeface="Source Han Serif SC" panose="02020400000000000000" pitchFamily="18" charset="-122"/>
                <a:sym typeface="Source Han Serif SC" panose="02020400000000000000" pitchFamily="18" charset="-122"/>
              </a:endParaRPr>
            </a:p>
            <a:p>
              <a:pPr algn="r">
                <a:lnSpc>
                  <a:spcPct val="120000"/>
                </a:lnSpc>
              </a:pPr>
              <a:r>
                <a:rPr lang="en-US" altLang="zh-CN" sz="1400">
                  <a:solidFill>
                    <a:schemeClr val="tx1"/>
                  </a:solidFill>
                  <a:latin typeface="Source Han Serif SC" panose="02020400000000000000" pitchFamily="18" charset="-122"/>
                  <a:ea typeface="Source Han Serif SC" panose="02020400000000000000" pitchFamily="18" charset="-122"/>
                  <a:sym typeface="Source Han Serif SC" panose="02020400000000000000" pitchFamily="18" charset="-122"/>
                </a:rPr>
                <a:t>&gt;=    </a:t>
              </a:r>
              <a:r>
                <a:rPr lang="zh-CN" altLang="en-US" sz="1400">
                  <a:solidFill>
                    <a:schemeClr val="tx1"/>
                  </a:solidFill>
                  <a:latin typeface="Source Han Serif SC" panose="02020400000000000000" pitchFamily="18" charset="-122"/>
                  <a:ea typeface="Source Han Serif SC" panose="02020400000000000000" pitchFamily="18" charset="-122"/>
                  <a:sym typeface="Source Han Serif SC" panose="02020400000000000000" pitchFamily="18" charset="-122"/>
                </a:rPr>
                <a:t>大于等于号</a:t>
              </a:r>
              <a:endParaRPr lang="zh-CN" altLang="en-US" sz="1400">
                <a:solidFill>
                  <a:schemeClr val="tx1"/>
                </a:solidFill>
                <a:latin typeface="Source Han Serif SC" panose="02020400000000000000" pitchFamily="18" charset="-122"/>
                <a:ea typeface="Source Han Serif SC" panose="02020400000000000000" pitchFamily="18" charset="-122"/>
                <a:sym typeface="Source Han Serif SC" panose="02020400000000000000" pitchFamily="18" charset="-122"/>
              </a:endParaRPr>
            </a:p>
            <a:p>
              <a:pPr algn="r">
                <a:lnSpc>
                  <a:spcPct val="120000"/>
                </a:lnSpc>
              </a:pPr>
              <a:r>
                <a:rPr lang="en-US" altLang="zh-CN" sz="1400">
                  <a:solidFill>
                    <a:schemeClr val="tx1"/>
                  </a:solidFill>
                  <a:latin typeface="Source Han Serif SC" panose="02020400000000000000" pitchFamily="18" charset="-122"/>
                  <a:ea typeface="Source Han Serif SC" panose="02020400000000000000" pitchFamily="18" charset="-122"/>
                  <a:sym typeface="Source Han Serif SC" panose="02020400000000000000" pitchFamily="18" charset="-122"/>
                </a:rPr>
                <a:t>&lt;=    </a:t>
              </a:r>
              <a:r>
                <a:rPr lang="zh-CN" altLang="en-US" sz="1400">
                  <a:solidFill>
                    <a:schemeClr val="tx1"/>
                  </a:solidFill>
                  <a:latin typeface="Source Han Serif SC" panose="02020400000000000000" pitchFamily="18" charset="-122"/>
                  <a:ea typeface="Source Han Serif SC" panose="02020400000000000000" pitchFamily="18" charset="-122"/>
                  <a:sym typeface="Source Han Serif SC" panose="02020400000000000000" pitchFamily="18" charset="-122"/>
                </a:rPr>
                <a:t>小于等于号</a:t>
              </a:r>
              <a:endParaRPr lang="zh-CN" altLang="en-US" sz="1400">
                <a:solidFill>
                  <a:schemeClr val="tx1"/>
                </a:solidFill>
                <a:latin typeface="Source Han Serif SC" panose="02020400000000000000" pitchFamily="18" charset="-122"/>
                <a:ea typeface="Source Han Serif SC" panose="02020400000000000000" pitchFamily="18" charset="-122"/>
                <a:sym typeface="Source Han Serif SC" panose="02020400000000000000" pitchFamily="18" charset="-122"/>
              </a:endParaRPr>
            </a:p>
            <a:p>
              <a:pPr algn="r">
                <a:lnSpc>
                  <a:spcPct val="120000"/>
                </a:lnSpc>
              </a:pPr>
              <a:r>
                <a:rPr lang="en-US" altLang="zh-CN" sz="1400">
                  <a:solidFill>
                    <a:schemeClr val="tx1"/>
                  </a:solidFill>
                  <a:latin typeface="Source Han Serif SC" panose="02020400000000000000" pitchFamily="18" charset="-122"/>
                  <a:ea typeface="Source Han Serif SC" panose="02020400000000000000" pitchFamily="18" charset="-122"/>
                  <a:sym typeface="Source Han Serif SC" panose="02020400000000000000" pitchFamily="18" charset="-122"/>
                </a:rPr>
                <a:t>==    </a:t>
              </a:r>
              <a:r>
                <a:rPr lang="zh-CN" altLang="en-US" sz="1400">
                  <a:solidFill>
                    <a:schemeClr val="tx1"/>
                  </a:solidFill>
                  <a:latin typeface="Source Han Serif SC" panose="02020400000000000000" pitchFamily="18" charset="-122"/>
                  <a:ea typeface="Source Han Serif SC" panose="02020400000000000000" pitchFamily="18" charset="-122"/>
                  <a:sym typeface="Source Han Serif SC" panose="02020400000000000000" pitchFamily="18" charset="-122"/>
                </a:rPr>
                <a:t>判断等于号</a:t>
              </a:r>
              <a:endParaRPr lang="zh-CN" altLang="en-US" sz="1400">
                <a:solidFill>
                  <a:schemeClr val="tx1"/>
                </a:solidFill>
                <a:latin typeface="Source Han Serif SC" panose="02020400000000000000" pitchFamily="18" charset="-122"/>
                <a:ea typeface="Source Han Serif SC" panose="02020400000000000000" pitchFamily="18" charset="-122"/>
                <a:sym typeface="Source Han Serif SC" panose="02020400000000000000" pitchFamily="18" charset="-122"/>
              </a:endParaRPr>
            </a:p>
            <a:p>
              <a:pPr algn="r">
                <a:lnSpc>
                  <a:spcPct val="120000"/>
                </a:lnSpc>
              </a:pPr>
              <a:r>
                <a:rPr lang="en-US" altLang="zh-CN" sz="1400">
                  <a:solidFill>
                    <a:schemeClr val="tx1"/>
                  </a:solidFill>
                  <a:latin typeface="Source Han Serif SC" panose="02020400000000000000" pitchFamily="18" charset="-122"/>
                  <a:ea typeface="Source Han Serif SC" panose="02020400000000000000" pitchFamily="18" charset="-122"/>
                  <a:sym typeface="Source Han Serif SC" panose="02020400000000000000" pitchFamily="18" charset="-122"/>
                </a:rPr>
                <a:t>!=        </a:t>
              </a:r>
              <a:r>
                <a:rPr lang="zh-CN" altLang="en-US" sz="1400">
                  <a:solidFill>
                    <a:schemeClr val="tx1"/>
                  </a:solidFill>
                  <a:latin typeface="Source Han Serif SC" panose="02020400000000000000" pitchFamily="18" charset="-122"/>
                  <a:ea typeface="Source Han Serif SC" panose="02020400000000000000" pitchFamily="18" charset="-122"/>
                  <a:sym typeface="Source Han Serif SC" panose="02020400000000000000" pitchFamily="18" charset="-122"/>
                </a:rPr>
                <a:t>不等于</a:t>
              </a:r>
              <a:endParaRPr lang="zh-CN" altLang="en-US" sz="1400">
                <a:solidFill>
                  <a:schemeClr val="tx1"/>
                </a:solidFill>
                <a:latin typeface="Source Han Serif SC" panose="02020400000000000000" pitchFamily="18" charset="-122"/>
                <a:ea typeface="Source Han Serif SC" panose="02020400000000000000" pitchFamily="18" charset="-122"/>
                <a:sym typeface="Source Han Serif SC" panose="02020400000000000000" pitchFamily="18" charset="-122"/>
              </a:endParaRPr>
            </a:p>
            <a:p>
              <a:pPr algn="r">
                <a:lnSpc>
                  <a:spcPct val="120000"/>
                </a:lnSpc>
              </a:pPr>
              <a:r>
                <a:rPr lang="en-US" altLang="zh-CN" sz="1400">
                  <a:solidFill>
                    <a:schemeClr val="tx1"/>
                  </a:solidFill>
                  <a:latin typeface="Source Han Serif SC" panose="02020400000000000000" pitchFamily="18" charset="-122"/>
                  <a:ea typeface="Source Han Serif SC" panose="02020400000000000000" pitchFamily="18" charset="-122"/>
                  <a:sym typeface="Source Han Serif SC" panose="02020400000000000000" pitchFamily="18" charset="-122"/>
                </a:rPr>
                <a:t>===         </a:t>
              </a:r>
              <a:r>
                <a:rPr lang="zh-CN" altLang="en-US" sz="1400">
                  <a:solidFill>
                    <a:schemeClr val="tx1"/>
                  </a:solidFill>
                  <a:latin typeface="Source Han Serif SC" panose="02020400000000000000" pitchFamily="18" charset="-122"/>
                  <a:ea typeface="Source Han Serif SC" panose="02020400000000000000" pitchFamily="18" charset="-122"/>
                  <a:sym typeface="Source Han Serif SC" panose="02020400000000000000" pitchFamily="18" charset="-122"/>
                </a:rPr>
                <a:t>全等</a:t>
              </a:r>
              <a:endParaRPr lang="zh-CN" altLang="en-US" sz="1400">
                <a:solidFill>
                  <a:schemeClr val="tx1"/>
                </a:solidFill>
                <a:latin typeface="Source Han Serif SC" panose="02020400000000000000" pitchFamily="18" charset="-122"/>
                <a:ea typeface="Source Han Serif SC" panose="02020400000000000000" pitchFamily="18" charset="-122"/>
                <a:sym typeface="Source Han Serif SC" panose="02020400000000000000" pitchFamily="18" charset="-122"/>
              </a:endParaRPr>
            </a:p>
            <a:p>
              <a:pPr algn="r">
                <a:lnSpc>
                  <a:spcPct val="120000"/>
                </a:lnSpc>
              </a:pPr>
              <a:r>
                <a:rPr lang="en-US" altLang="zh-CN" sz="1400">
                  <a:solidFill>
                    <a:schemeClr val="tx1"/>
                  </a:solidFill>
                  <a:latin typeface="Source Han Serif SC" panose="02020400000000000000" pitchFamily="18" charset="-122"/>
                  <a:ea typeface="Source Han Serif SC" panose="02020400000000000000" pitchFamily="18" charset="-122"/>
                  <a:sym typeface="Source Han Serif SC" panose="02020400000000000000" pitchFamily="18" charset="-122"/>
                </a:rPr>
                <a:t>!==          </a:t>
              </a:r>
              <a:r>
                <a:rPr lang="zh-CN" altLang="en-US" sz="1400">
                  <a:solidFill>
                    <a:schemeClr val="tx1"/>
                  </a:solidFill>
                  <a:latin typeface="Source Han Serif SC" panose="02020400000000000000" pitchFamily="18" charset="-122"/>
                  <a:ea typeface="Source Han Serif SC" panose="02020400000000000000" pitchFamily="18" charset="-122"/>
                  <a:sym typeface="Source Han Serif SC" panose="02020400000000000000" pitchFamily="18" charset="-122"/>
                </a:rPr>
                <a:t>不等</a:t>
              </a:r>
              <a:r>
                <a:rPr lang="en-US" altLang="zh-CN" sz="1400">
                  <a:solidFill>
                    <a:schemeClr val="tx1"/>
                  </a:solidFill>
                  <a:latin typeface="Source Han Serif SC" panose="02020400000000000000" pitchFamily="18" charset="-122"/>
                  <a:ea typeface="Source Han Serif SC" panose="02020400000000000000" pitchFamily="18" charset="-122"/>
                  <a:sym typeface="Source Han Serif SC" panose="02020400000000000000" pitchFamily="18" charset="-122"/>
                </a:rPr>
                <a:t> </a:t>
              </a:r>
              <a:endParaRPr lang="en-US" altLang="zh-CN" sz="1400">
                <a:solidFill>
                  <a:schemeClr val="tx1"/>
                </a:solidFill>
                <a:latin typeface="Source Han Serif SC" panose="02020400000000000000" pitchFamily="18" charset="-122"/>
                <a:ea typeface="Source Han Serif SC" panose="02020400000000000000" pitchFamily="18" charset="-122"/>
                <a:sym typeface="Source Han Serif SC" panose="02020400000000000000" pitchFamily="18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35" name="矩形 34"/>
          <p:cNvSpPr/>
          <p:nvPr/>
        </p:nvSpPr>
        <p:spPr>
          <a:xfrm>
            <a:off x="0" y="0"/>
            <a:ext cx="12192000" cy="905068"/>
          </a:xfrm>
          <a:prstGeom prst="rect">
            <a:avLst/>
          </a:prstGeom>
          <a:solidFill>
            <a:srgbClr val="3494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6" name="等腰三角形 35"/>
          <p:cNvSpPr/>
          <p:nvPr/>
        </p:nvSpPr>
        <p:spPr>
          <a:xfrm>
            <a:off x="0" y="0"/>
            <a:ext cx="4292081" cy="905068"/>
          </a:xfrm>
          <a:prstGeom prst="triangle">
            <a:avLst>
              <a:gd name="adj" fmla="val 0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7" name="文本框 36"/>
          <p:cNvSpPr txBox="1"/>
          <p:nvPr/>
        </p:nvSpPr>
        <p:spPr>
          <a:xfrm>
            <a:off x="3115773" y="68131"/>
            <a:ext cx="37542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000" dirty="0">
                <a:solidFill>
                  <a:schemeClr val="bg1"/>
                </a:solidFill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rPr>
              <a:t>PART ONE</a:t>
            </a:r>
            <a:endParaRPr lang="zh-CN" altLang="en-US" sz="4000" dirty="0">
              <a:solidFill>
                <a:schemeClr val="bg1"/>
              </a:solidFill>
              <a:latin typeface="阿里巴巴普惠体 L" panose="00020600040101010101" pitchFamily="18" charset="-122"/>
              <a:ea typeface="阿里巴巴普惠体 L" panose="00020600040101010101" pitchFamily="18" charset="-122"/>
              <a:cs typeface="阿里巴巴普惠体 L" panose="00020600040101010101" pitchFamily="18" charset="-122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5684525" y="130062"/>
            <a:ext cx="2732362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学习内容</a:t>
            </a:r>
            <a:endParaRPr lang="zh-CN" altLang="en-US" sz="3200" dirty="0">
              <a:solidFill>
                <a:schemeClr val="bg1"/>
              </a:solidFill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6045178" y="1772818"/>
            <a:ext cx="45719" cy="3996444"/>
          </a:xfrm>
          <a:prstGeom prst="rect">
            <a:avLst/>
          </a:prstGeom>
          <a:solidFill>
            <a:schemeClr val="bg2">
              <a:lumMod val="100000"/>
            </a:schemeClr>
          </a:solidFill>
          <a:ln>
            <a:solidFill>
              <a:schemeClr val="bg1">
                <a:lumMod val="9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/>
            <a:endParaRPr sz="2400">
              <a:solidFill>
                <a:schemeClr val="bg1">
                  <a:lumMod val="50000"/>
                </a:schemeClr>
              </a:solidFill>
              <a:latin typeface="Source Han Serif SC" panose="02020400000000000000" pitchFamily="18" charset="-122"/>
              <a:ea typeface="Source Han Serif SC" panose="02020400000000000000" pitchFamily="18" charset="-122"/>
              <a:sym typeface="Source Han Serif SC" panose="02020400000000000000" pitchFamily="18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1755775" y="1666875"/>
            <a:ext cx="3852545" cy="1955165"/>
            <a:chOff x="1919536" y="1456171"/>
            <a:chExt cx="3852428" cy="1234483"/>
          </a:xfrm>
        </p:grpSpPr>
        <p:grpSp>
          <p:nvGrpSpPr>
            <p:cNvPr id="22" name="组合 21"/>
            <p:cNvGrpSpPr/>
            <p:nvPr/>
          </p:nvGrpSpPr>
          <p:grpSpPr>
            <a:xfrm>
              <a:off x="4559236" y="1456171"/>
              <a:ext cx="1212728" cy="1234483"/>
              <a:chOff x="4816253" y="1456171"/>
              <a:chExt cx="1212728" cy="1234483"/>
            </a:xfrm>
          </p:grpSpPr>
          <p:sp>
            <p:nvSpPr>
              <p:cNvPr id="26" name="对角圆角矩形 26"/>
              <p:cNvSpPr/>
              <p:nvPr/>
            </p:nvSpPr>
            <p:spPr>
              <a:xfrm rot="16200000">
                <a:off x="4805375" y="1467049"/>
                <a:ext cx="1234483" cy="1212728"/>
              </a:xfrm>
              <a:prstGeom prst="round2DiagRect">
                <a:avLst>
                  <a:gd name="adj1" fmla="val 50000"/>
                  <a:gd name="adj2" fmla="val 0"/>
                </a:avLst>
              </a:prstGeom>
              <a:noFill/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algn="ctr"/>
                <a:endParaRPr sz="2400">
                  <a:solidFill>
                    <a:schemeClr val="bg1">
                      <a:lumMod val="50000"/>
                    </a:schemeClr>
                  </a:solidFill>
                  <a:latin typeface="Source Han Serif SC" panose="02020400000000000000" pitchFamily="18" charset="-122"/>
                  <a:ea typeface="Source Han Serif SC" panose="02020400000000000000" pitchFamily="18" charset="-122"/>
                  <a:sym typeface="Source Han Serif SC" panose="02020400000000000000" pitchFamily="18" charset="-122"/>
                </a:endParaRPr>
              </a:p>
            </p:txBody>
          </p:sp>
          <p:sp>
            <p:nvSpPr>
              <p:cNvPr id="27" name="对角圆角矩形 27"/>
              <p:cNvSpPr/>
              <p:nvPr/>
            </p:nvSpPr>
            <p:spPr>
              <a:xfrm rot="16200000">
                <a:off x="4916607" y="1564059"/>
                <a:ext cx="1034918" cy="1016679"/>
              </a:xfrm>
              <a:prstGeom prst="round2DiagRect">
                <a:avLst>
                  <a:gd name="adj1" fmla="val 50000"/>
                  <a:gd name="adj2" fmla="val 0"/>
                </a:avLst>
              </a:prstGeom>
              <a:solidFill>
                <a:schemeClr val="accent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algn="ctr"/>
                <a:endParaRPr sz="2400">
                  <a:solidFill>
                    <a:schemeClr val="bg1">
                      <a:lumMod val="50000"/>
                    </a:schemeClr>
                  </a:solidFill>
                  <a:latin typeface="Source Han Serif SC" panose="02020400000000000000" pitchFamily="18" charset="-122"/>
                  <a:ea typeface="Source Han Serif SC" panose="02020400000000000000" pitchFamily="18" charset="-122"/>
                  <a:sym typeface="Source Han Serif SC" panose="02020400000000000000" pitchFamily="18" charset="-122"/>
                </a:endParaRPr>
              </a:p>
            </p:txBody>
          </p:sp>
          <p:sp>
            <p:nvSpPr>
              <p:cNvPr id="28" name="任意多边形 28"/>
              <p:cNvSpPr/>
              <p:nvPr/>
            </p:nvSpPr>
            <p:spPr bwMode="auto">
              <a:xfrm>
                <a:off x="5250981" y="1792284"/>
                <a:ext cx="393853" cy="579957"/>
              </a:xfrm>
              <a:custGeom>
                <a:avLst/>
                <a:gdLst/>
                <a:ahLst/>
                <a:cxnLst>
                  <a:cxn ang="0">
                    <a:pos x="37" y="29"/>
                  </a:cxn>
                  <a:cxn ang="0">
                    <a:pos x="31" y="41"/>
                  </a:cxn>
                  <a:cxn ang="0">
                    <a:pos x="33" y="44"/>
                  </a:cxn>
                  <a:cxn ang="0">
                    <a:pos x="32" y="47"/>
                  </a:cxn>
                  <a:cxn ang="0">
                    <a:pos x="33" y="49"/>
                  </a:cxn>
                  <a:cxn ang="0">
                    <a:pos x="31" y="53"/>
                  </a:cxn>
                  <a:cxn ang="0">
                    <a:pos x="31" y="54"/>
                  </a:cxn>
                  <a:cxn ang="0">
                    <a:pos x="27" y="58"/>
                  </a:cxn>
                  <a:cxn ang="0">
                    <a:pos x="21" y="62"/>
                  </a:cxn>
                  <a:cxn ang="0">
                    <a:pos x="15" y="58"/>
                  </a:cxn>
                  <a:cxn ang="0">
                    <a:pos x="11" y="54"/>
                  </a:cxn>
                  <a:cxn ang="0">
                    <a:pos x="11" y="53"/>
                  </a:cxn>
                  <a:cxn ang="0">
                    <a:pos x="9" y="49"/>
                  </a:cxn>
                  <a:cxn ang="0">
                    <a:pos x="10" y="47"/>
                  </a:cxn>
                  <a:cxn ang="0">
                    <a:pos x="9" y="44"/>
                  </a:cxn>
                  <a:cxn ang="0">
                    <a:pos x="11" y="41"/>
                  </a:cxn>
                  <a:cxn ang="0">
                    <a:pos x="5" y="29"/>
                  </a:cxn>
                  <a:cxn ang="0">
                    <a:pos x="0" y="18"/>
                  </a:cxn>
                  <a:cxn ang="0">
                    <a:pos x="21" y="0"/>
                  </a:cxn>
                  <a:cxn ang="0">
                    <a:pos x="42" y="18"/>
                  </a:cxn>
                  <a:cxn ang="0">
                    <a:pos x="37" y="29"/>
                  </a:cxn>
                  <a:cxn ang="0">
                    <a:pos x="21" y="6"/>
                  </a:cxn>
                  <a:cxn ang="0">
                    <a:pos x="6" y="18"/>
                  </a:cxn>
                  <a:cxn ang="0">
                    <a:pos x="8" y="26"/>
                  </a:cxn>
                  <a:cxn ang="0">
                    <a:pos x="11" y="28"/>
                  </a:cxn>
                  <a:cxn ang="0">
                    <a:pos x="16" y="40"/>
                  </a:cxn>
                  <a:cxn ang="0">
                    <a:pos x="26" y="40"/>
                  </a:cxn>
                  <a:cxn ang="0">
                    <a:pos x="31" y="28"/>
                  </a:cxn>
                  <a:cxn ang="0">
                    <a:pos x="34" y="26"/>
                  </a:cxn>
                  <a:cxn ang="0">
                    <a:pos x="36" y="18"/>
                  </a:cxn>
                  <a:cxn ang="0">
                    <a:pos x="21" y="6"/>
                  </a:cxn>
                  <a:cxn ang="0">
                    <a:pos x="29" y="20"/>
                  </a:cxn>
                  <a:cxn ang="0">
                    <a:pos x="27" y="18"/>
                  </a:cxn>
                  <a:cxn ang="0">
                    <a:pos x="21" y="15"/>
                  </a:cxn>
                  <a:cxn ang="0">
                    <a:pos x="20" y="13"/>
                  </a:cxn>
                  <a:cxn ang="0">
                    <a:pos x="21" y="12"/>
                  </a:cxn>
                  <a:cxn ang="0">
                    <a:pos x="30" y="18"/>
                  </a:cxn>
                  <a:cxn ang="0">
                    <a:pos x="29" y="20"/>
                  </a:cxn>
                </a:cxnLst>
                <a:rect l="0" t="0" r="r" b="b"/>
                <a:pathLst>
                  <a:path w="42" h="62">
                    <a:moveTo>
                      <a:pt x="37" y="29"/>
                    </a:moveTo>
                    <a:cubicBezTo>
                      <a:pt x="35" y="32"/>
                      <a:pt x="31" y="37"/>
                      <a:pt x="31" y="41"/>
                    </a:cubicBezTo>
                    <a:cubicBezTo>
                      <a:pt x="32" y="42"/>
                      <a:pt x="33" y="43"/>
                      <a:pt x="33" y="44"/>
                    </a:cubicBezTo>
                    <a:cubicBezTo>
                      <a:pt x="33" y="45"/>
                      <a:pt x="32" y="46"/>
                      <a:pt x="32" y="47"/>
                    </a:cubicBezTo>
                    <a:cubicBezTo>
                      <a:pt x="32" y="47"/>
                      <a:pt x="33" y="48"/>
                      <a:pt x="33" y="49"/>
                    </a:cubicBezTo>
                    <a:cubicBezTo>
                      <a:pt x="33" y="51"/>
                      <a:pt x="32" y="52"/>
                      <a:pt x="31" y="53"/>
                    </a:cubicBezTo>
                    <a:cubicBezTo>
                      <a:pt x="31" y="53"/>
                      <a:pt x="31" y="54"/>
                      <a:pt x="31" y="54"/>
                    </a:cubicBezTo>
                    <a:cubicBezTo>
                      <a:pt x="31" y="57"/>
                      <a:pt x="29" y="58"/>
                      <a:pt x="27" y="58"/>
                    </a:cubicBezTo>
                    <a:cubicBezTo>
                      <a:pt x="26" y="61"/>
                      <a:pt x="24" y="62"/>
                      <a:pt x="21" y="62"/>
                    </a:cubicBezTo>
                    <a:cubicBezTo>
                      <a:pt x="19" y="62"/>
                      <a:pt x="16" y="61"/>
                      <a:pt x="15" y="58"/>
                    </a:cubicBezTo>
                    <a:cubicBezTo>
                      <a:pt x="13" y="58"/>
                      <a:pt x="11" y="57"/>
                      <a:pt x="11" y="54"/>
                    </a:cubicBezTo>
                    <a:cubicBezTo>
                      <a:pt x="11" y="54"/>
                      <a:pt x="11" y="53"/>
                      <a:pt x="11" y="53"/>
                    </a:cubicBezTo>
                    <a:cubicBezTo>
                      <a:pt x="10" y="52"/>
                      <a:pt x="9" y="51"/>
                      <a:pt x="9" y="49"/>
                    </a:cubicBezTo>
                    <a:cubicBezTo>
                      <a:pt x="9" y="48"/>
                      <a:pt x="10" y="47"/>
                      <a:pt x="10" y="47"/>
                    </a:cubicBezTo>
                    <a:cubicBezTo>
                      <a:pt x="10" y="46"/>
                      <a:pt x="9" y="45"/>
                      <a:pt x="9" y="44"/>
                    </a:cubicBezTo>
                    <a:cubicBezTo>
                      <a:pt x="9" y="43"/>
                      <a:pt x="10" y="42"/>
                      <a:pt x="11" y="41"/>
                    </a:cubicBezTo>
                    <a:cubicBezTo>
                      <a:pt x="11" y="37"/>
                      <a:pt x="7" y="32"/>
                      <a:pt x="5" y="29"/>
                    </a:cubicBezTo>
                    <a:cubicBezTo>
                      <a:pt x="2" y="26"/>
                      <a:pt x="0" y="23"/>
                      <a:pt x="0" y="18"/>
                    </a:cubicBezTo>
                    <a:cubicBezTo>
                      <a:pt x="0" y="8"/>
                      <a:pt x="11" y="0"/>
                      <a:pt x="21" y="0"/>
                    </a:cubicBezTo>
                    <a:cubicBezTo>
                      <a:pt x="31" y="0"/>
                      <a:pt x="42" y="8"/>
                      <a:pt x="42" y="18"/>
                    </a:cubicBezTo>
                    <a:cubicBezTo>
                      <a:pt x="42" y="23"/>
                      <a:pt x="40" y="26"/>
                      <a:pt x="37" y="29"/>
                    </a:cubicBezTo>
                    <a:close/>
                    <a:moveTo>
                      <a:pt x="21" y="6"/>
                    </a:moveTo>
                    <a:cubicBezTo>
                      <a:pt x="14" y="6"/>
                      <a:pt x="6" y="10"/>
                      <a:pt x="6" y="18"/>
                    </a:cubicBezTo>
                    <a:cubicBezTo>
                      <a:pt x="6" y="21"/>
                      <a:pt x="7" y="24"/>
                      <a:pt x="8" y="26"/>
                    </a:cubicBezTo>
                    <a:cubicBezTo>
                      <a:pt x="9" y="27"/>
                      <a:pt x="10" y="27"/>
                      <a:pt x="11" y="28"/>
                    </a:cubicBezTo>
                    <a:cubicBezTo>
                      <a:pt x="14" y="32"/>
                      <a:pt x="16" y="36"/>
                      <a:pt x="16" y="40"/>
                    </a:cubicBezTo>
                    <a:cubicBezTo>
                      <a:pt x="26" y="40"/>
                      <a:pt x="26" y="40"/>
                      <a:pt x="26" y="40"/>
                    </a:cubicBezTo>
                    <a:cubicBezTo>
                      <a:pt x="26" y="36"/>
                      <a:pt x="28" y="32"/>
                      <a:pt x="31" y="28"/>
                    </a:cubicBezTo>
                    <a:cubicBezTo>
                      <a:pt x="32" y="27"/>
                      <a:pt x="33" y="27"/>
                      <a:pt x="34" y="26"/>
                    </a:cubicBezTo>
                    <a:cubicBezTo>
                      <a:pt x="35" y="24"/>
                      <a:pt x="36" y="21"/>
                      <a:pt x="36" y="18"/>
                    </a:cubicBezTo>
                    <a:cubicBezTo>
                      <a:pt x="36" y="10"/>
                      <a:pt x="28" y="6"/>
                      <a:pt x="21" y="6"/>
                    </a:cubicBezTo>
                    <a:close/>
                    <a:moveTo>
                      <a:pt x="29" y="20"/>
                    </a:moveTo>
                    <a:cubicBezTo>
                      <a:pt x="28" y="20"/>
                      <a:pt x="27" y="19"/>
                      <a:pt x="27" y="18"/>
                    </a:cubicBezTo>
                    <a:cubicBezTo>
                      <a:pt x="27" y="16"/>
                      <a:pt x="23" y="15"/>
                      <a:pt x="21" y="15"/>
                    </a:cubicBezTo>
                    <a:cubicBezTo>
                      <a:pt x="20" y="15"/>
                      <a:pt x="20" y="14"/>
                      <a:pt x="20" y="13"/>
                    </a:cubicBezTo>
                    <a:cubicBezTo>
                      <a:pt x="20" y="13"/>
                      <a:pt x="20" y="12"/>
                      <a:pt x="21" y="12"/>
                    </a:cubicBezTo>
                    <a:cubicBezTo>
                      <a:pt x="25" y="12"/>
                      <a:pt x="30" y="14"/>
                      <a:pt x="30" y="18"/>
                    </a:cubicBezTo>
                    <a:cubicBezTo>
                      <a:pt x="30" y="19"/>
                      <a:pt x="29" y="20"/>
                      <a:pt x="29" y="20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</a:ln>
            </p:spPr>
            <p:txBody>
              <a:bodyPr anchor="ctr"/>
              <a:p>
                <a:pPr algn="ctr"/>
                <a:endParaRPr sz="2400">
                  <a:solidFill>
                    <a:schemeClr val="bg1">
                      <a:lumMod val="50000"/>
                    </a:schemeClr>
                  </a:solidFill>
                  <a:latin typeface="Source Han Serif SC" panose="02020400000000000000" pitchFamily="18" charset="-122"/>
                  <a:ea typeface="Source Han Serif SC" panose="02020400000000000000" pitchFamily="18" charset="-122"/>
                  <a:sym typeface="Source Han Serif SC" panose="02020400000000000000" pitchFamily="18" charset="-122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1919536" y="1627593"/>
              <a:ext cx="2639700" cy="892440"/>
              <a:chOff x="1918379" y="1734048"/>
              <a:chExt cx="2348822" cy="892440"/>
            </a:xfrm>
          </p:grpSpPr>
          <p:sp>
            <p:nvSpPr>
              <p:cNvPr id="24" name="文本框 18"/>
              <p:cNvSpPr txBox="1"/>
              <p:nvPr/>
            </p:nvSpPr>
            <p:spPr>
              <a:xfrm>
                <a:off x="1918379" y="2072490"/>
                <a:ext cx="2348822" cy="553998"/>
              </a:xfrm>
              <a:prstGeom prst="rect">
                <a:avLst/>
              </a:prstGeom>
              <a:noFill/>
            </p:spPr>
            <p:txBody>
              <a:bodyPr wrap="square" rIns="480000" anchor="t" anchorCtr="0">
                <a:normAutofit fontScale="90000"/>
              </a:bodyPr>
              <a:p>
                <a:pPr algn="r">
                  <a:lnSpc>
                    <a:spcPct val="120000"/>
                  </a:lnSpc>
                </a:pPr>
                <a:r>
                  <a:rPr lang="zh-CN" altLang="en-US" sz="1335">
                    <a:solidFill>
                      <a:schemeClr val="tx1"/>
                    </a:solidFill>
                    <a:latin typeface="Source Han Serif SC" panose="02020400000000000000" pitchFamily="18" charset="-122"/>
                    <a:ea typeface="Source Han Serif SC" panose="02020400000000000000" pitchFamily="18" charset="-122"/>
                    <a:sym typeface="Source Han Serif SC" panose="02020400000000000000" pitchFamily="18" charset="-122"/>
                  </a:rPr>
                  <a:t>if(判断条件){</a:t>
                </a:r>
                <a:endParaRPr lang="zh-CN" altLang="en-US" sz="1335">
                  <a:solidFill>
                    <a:schemeClr val="tx1"/>
                  </a:solidFill>
                  <a:latin typeface="Source Han Serif SC" panose="02020400000000000000" pitchFamily="18" charset="-122"/>
                  <a:ea typeface="Source Han Serif SC" panose="02020400000000000000" pitchFamily="18" charset="-122"/>
                  <a:sym typeface="Source Han Serif SC" panose="02020400000000000000" pitchFamily="18" charset="-122"/>
                </a:endParaRPr>
              </a:p>
              <a:p>
                <a:pPr algn="r">
                  <a:lnSpc>
                    <a:spcPct val="120000"/>
                  </a:lnSpc>
                </a:pPr>
                <a:r>
                  <a:rPr lang="zh-CN" altLang="en-US" sz="1335">
                    <a:solidFill>
                      <a:schemeClr val="tx1"/>
                    </a:solidFill>
                    <a:latin typeface="Source Han Serif SC" panose="02020400000000000000" pitchFamily="18" charset="-122"/>
                    <a:ea typeface="Source Han Serif SC" panose="02020400000000000000" pitchFamily="18" charset="-122"/>
                    <a:sym typeface="Source Han Serif SC" panose="02020400000000000000" pitchFamily="18" charset="-122"/>
                  </a:rPr>
                  <a:t>	返回结果/代码块</a:t>
                </a:r>
                <a:endParaRPr lang="zh-CN" altLang="en-US" sz="1335">
                  <a:solidFill>
                    <a:schemeClr val="tx1"/>
                  </a:solidFill>
                  <a:latin typeface="Source Han Serif SC" panose="02020400000000000000" pitchFamily="18" charset="-122"/>
                  <a:ea typeface="Source Han Serif SC" panose="02020400000000000000" pitchFamily="18" charset="-122"/>
                  <a:sym typeface="Source Han Serif SC" panose="02020400000000000000" pitchFamily="18" charset="-122"/>
                </a:endParaRPr>
              </a:p>
              <a:p>
                <a:pPr algn="r">
                  <a:lnSpc>
                    <a:spcPct val="120000"/>
                  </a:lnSpc>
                </a:pPr>
                <a:r>
                  <a:rPr lang="zh-CN" altLang="en-US" sz="1335">
                    <a:solidFill>
                      <a:schemeClr val="tx1"/>
                    </a:solidFill>
                    <a:latin typeface="Source Han Serif SC" panose="02020400000000000000" pitchFamily="18" charset="-122"/>
                    <a:ea typeface="Source Han Serif SC" panose="02020400000000000000" pitchFamily="18" charset="-122"/>
                    <a:sym typeface="Source Han Serif SC" panose="02020400000000000000" pitchFamily="18" charset="-122"/>
                  </a:rPr>
                  <a:t>}</a:t>
                </a:r>
                <a:endParaRPr lang="zh-CN" altLang="en-US" sz="1335">
                  <a:solidFill>
                    <a:schemeClr val="tx1"/>
                  </a:solidFill>
                  <a:latin typeface="Source Han Serif SC" panose="02020400000000000000" pitchFamily="18" charset="-122"/>
                  <a:ea typeface="Source Han Serif SC" panose="02020400000000000000" pitchFamily="18" charset="-122"/>
                  <a:sym typeface="Source Han Serif SC" panose="02020400000000000000" pitchFamily="18" charset="-122"/>
                </a:endParaRPr>
              </a:p>
            </p:txBody>
          </p:sp>
          <p:sp>
            <p:nvSpPr>
              <p:cNvPr id="25" name="矩形 24"/>
              <p:cNvSpPr/>
              <p:nvPr/>
            </p:nvSpPr>
            <p:spPr>
              <a:xfrm>
                <a:off x="2985227" y="1734048"/>
                <a:ext cx="1281974" cy="323165"/>
              </a:xfrm>
              <a:prstGeom prst="rect">
                <a:avLst/>
              </a:prstGeom>
            </p:spPr>
            <p:txBody>
              <a:bodyPr wrap="none" lIns="0" tIns="0" rIns="480000" bIns="0" anchor="b" anchorCtr="0">
                <a:normAutofit/>
              </a:bodyPr>
              <a:p>
                <a:pPr algn="r"/>
                <a:r>
                  <a:rPr lang="zh-CN" altLang="en-US" sz="2400" b="1" dirty="0">
                    <a:solidFill>
                      <a:schemeClr val="tx1"/>
                    </a:solidFill>
                    <a:latin typeface="Source Han Serif SC" panose="02020400000000000000" pitchFamily="18" charset="-122"/>
                    <a:ea typeface="Source Han Serif SC" panose="02020400000000000000" pitchFamily="18" charset="-122"/>
                    <a:sym typeface="Source Han Serif SC" panose="02020400000000000000" pitchFamily="18" charset="-122"/>
                  </a:rPr>
                  <a:t>单分支结构</a:t>
                </a:r>
                <a:endParaRPr lang="zh-CN" altLang="en-US" sz="2400" b="1" dirty="0">
                  <a:solidFill>
                    <a:schemeClr val="tx1"/>
                  </a:solidFill>
                  <a:latin typeface="Source Han Serif SC" panose="02020400000000000000" pitchFamily="18" charset="-122"/>
                  <a:ea typeface="Source Han Serif SC" panose="02020400000000000000" pitchFamily="18" charset="-122"/>
                  <a:sym typeface="Source Han Serif SC" panose="02020400000000000000" pitchFamily="18" charset="-122"/>
                </a:endParaRPr>
              </a:p>
            </p:txBody>
          </p:sp>
        </p:grpSp>
      </p:grpSp>
      <p:grpSp>
        <p:nvGrpSpPr>
          <p:cNvPr id="6" name="组合 5"/>
          <p:cNvGrpSpPr/>
          <p:nvPr/>
        </p:nvGrpSpPr>
        <p:grpSpPr>
          <a:xfrm>
            <a:off x="6597015" y="2516876"/>
            <a:ext cx="3841023" cy="3322954"/>
            <a:chOff x="6359436" y="2695492"/>
            <a:chExt cx="3840928" cy="1356298"/>
          </a:xfrm>
        </p:grpSpPr>
        <p:grpSp>
          <p:nvGrpSpPr>
            <p:cNvPr id="15" name="组合 14"/>
            <p:cNvGrpSpPr/>
            <p:nvPr/>
          </p:nvGrpSpPr>
          <p:grpSpPr>
            <a:xfrm>
              <a:off x="6359436" y="2728516"/>
              <a:ext cx="1212728" cy="1234483"/>
              <a:chOff x="6129344" y="2728516"/>
              <a:chExt cx="1212728" cy="1234483"/>
            </a:xfrm>
          </p:grpSpPr>
          <p:sp>
            <p:nvSpPr>
              <p:cNvPr id="19" name="对角圆角矩形 23"/>
              <p:cNvSpPr/>
              <p:nvPr/>
            </p:nvSpPr>
            <p:spPr>
              <a:xfrm rot="16200000">
                <a:off x="6118466" y="2739394"/>
                <a:ext cx="1234483" cy="1212728"/>
              </a:xfrm>
              <a:prstGeom prst="round2DiagRect">
                <a:avLst>
                  <a:gd name="adj1" fmla="val 50000"/>
                  <a:gd name="adj2" fmla="val 0"/>
                </a:avLst>
              </a:prstGeom>
              <a:noFill/>
              <a:ln w="28575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algn="ctr"/>
                <a:endParaRPr sz="2400">
                  <a:solidFill>
                    <a:schemeClr val="bg1">
                      <a:lumMod val="50000"/>
                    </a:schemeClr>
                  </a:solidFill>
                  <a:latin typeface="Source Han Serif SC" panose="02020400000000000000" pitchFamily="18" charset="-122"/>
                  <a:ea typeface="Source Han Serif SC" panose="02020400000000000000" pitchFamily="18" charset="-122"/>
                  <a:sym typeface="Source Han Serif SC" panose="02020400000000000000" pitchFamily="18" charset="-122"/>
                </a:endParaRPr>
              </a:p>
            </p:txBody>
          </p:sp>
          <p:sp>
            <p:nvSpPr>
              <p:cNvPr id="20" name="对角圆角矩形 24"/>
              <p:cNvSpPr/>
              <p:nvPr/>
            </p:nvSpPr>
            <p:spPr>
              <a:xfrm rot="16200000">
                <a:off x="6229698" y="2836404"/>
                <a:ext cx="1034918" cy="1016679"/>
              </a:xfrm>
              <a:prstGeom prst="round2DiagRect">
                <a:avLst>
                  <a:gd name="adj1" fmla="val 50000"/>
                  <a:gd name="adj2" fmla="val 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algn="ctr"/>
                <a:endParaRPr sz="2400">
                  <a:solidFill>
                    <a:schemeClr val="bg1">
                      <a:lumMod val="50000"/>
                    </a:schemeClr>
                  </a:solidFill>
                  <a:latin typeface="Source Han Serif SC" panose="02020400000000000000" pitchFamily="18" charset="-122"/>
                  <a:ea typeface="Source Han Serif SC" panose="02020400000000000000" pitchFamily="18" charset="-122"/>
                  <a:sym typeface="Source Han Serif SC" panose="02020400000000000000" pitchFamily="18" charset="-122"/>
                </a:endParaRPr>
              </a:p>
            </p:txBody>
          </p:sp>
          <p:sp>
            <p:nvSpPr>
              <p:cNvPr id="21" name="任意多边形 25"/>
              <p:cNvSpPr/>
              <p:nvPr/>
            </p:nvSpPr>
            <p:spPr bwMode="auto">
              <a:xfrm flipH="1">
                <a:off x="6553991" y="3036256"/>
                <a:ext cx="353336" cy="594499"/>
              </a:xfrm>
              <a:custGeom>
                <a:avLst/>
                <a:gdLst/>
                <a:ahLst/>
                <a:cxnLst>
                  <a:cxn ang="0">
                    <a:pos x="29" y="44"/>
                  </a:cxn>
                  <a:cxn ang="0">
                    <a:pos x="24" y="49"/>
                  </a:cxn>
                  <a:cxn ang="0">
                    <a:pos x="5" y="49"/>
                  </a:cxn>
                  <a:cxn ang="0">
                    <a:pos x="0" y="44"/>
                  </a:cxn>
                  <a:cxn ang="0">
                    <a:pos x="0" y="5"/>
                  </a:cxn>
                  <a:cxn ang="0">
                    <a:pos x="5" y="0"/>
                  </a:cxn>
                  <a:cxn ang="0">
                    <a:pos x="24" y="0"/>
                  </a:cxn>
                  <a:cxn ang="0">
                    <a:pos x="29" y="5"/>
                  </a:cxn>
                  <a:cxn ang="0">
                    <a:pos x="29" y="44"/>
                  </a:cxn>
                  <a:cxn ang="0">
                    <a:pos x="25" y="11"/>
                  </a:cxn>
                  <a:cxn ang="0">
                    <a:pos x="24" y="10"/>
                  </a:cxn>
                  <a:cxn ang="0">
                    <a:pos x="5" y="10"/>
                  </a:cxn>
                  <a:cxn ang="0">
                    <a:pos x="3" y="11"/>
                  </a:cxn>
                  <a:cxn ang="0">
                    <a:pos x="3" y="38"/>
                  </a:cxn>
                  <a:cxn ang="0">
                    <a:pos x="5" y="39"/>
                  </a:cxn>
                  <a:cxn ang="0">
                    <a:pos x="24" y="39"/>
                  </a:cxn>
                  <a:cxn ang="0">
                    <a:pos x="25" y="38"/>
                  </a:cxn>
                  <a:cxn ang="0">
                    <a:pos x="25" y="11"/>
                  </a:cxn>
                  <a:cxn ang="0">
                    <a:pos x="17" y="5"/>
                  </a:cxn>
                  <a:cxn ang="0">
                    <a:pos x="11" y="5"/>
                  </a:cxn>
                  <a:cxn ang="0">
                    <a:pos x="11" y="6"/>
                  </a:cxn>
                  <a:cxn ang="0">
                    <a:pos x="11" y="6"/>
                  </a:cxn>
                  <a:cxn ang="0">
                    <a:pos x="17" y="6"/>
                  </a:cxn>
                  <a:cxn ang="0">
                    <a:pos x="18" y="6"/>
                  </a:cxn>
                  <a:cxn ang="0">
                    <a:pos x="17" y="5"/>
                  </a:cxn>
                  <a:cxn ang="0">
                    <a:pos x="14" y="41"/>
                  </a:cxn>
                  <a:cxn ang="0">
                    <a:pos x="11" y="44"/>
                  </a:cxn>
                  <a:cxn ang="0">
                    <a:pos x="14" y="47"/>
                  </a:cxn>
                  <a:cxn ang="0">
                    <a:pos x="17" y="44"/>
                  </a:cxn>
                  <a:cxn ang="0">
                    <a:pos x="14" y="41"/>
                  </a:cxn>
                </a:cxnLst>
                <a:rect l="0" t="0" r="r" b="b"/>
                <a:pathLst>
                  <a:path w="29" h="49">
                    <a:moveTo>
                      <a:pt x="29" y="44"/>
                    </a:moveTo>
                    <a:cubicBezTo>
                      <a:pt x="29" y="47"/>
                      <a:pt x="27" y="49"/>
                      <a:pt x="24" y="49"/>
                    </a:cubicBezTo>
                    <a:cubicBezTo>
                      <a:pt x="5" y="49"/>
                      <a:pt x="5" y="49"/>
                      <a:pt x="5" y="49"/>
                    </a:cubicBezTo>
                    <a:cubicBezTo>
                      <a:pt x="2" y="49"/>
                      <a:pt x="0" y="47"/>
                      <a:pt x="0" y="44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3"/>
                      <a:pt x="2" y="0"/>
                      <a:pt x="5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7" y="0"/>
                      <a:pt x="29" y="3"/>
                      <a:pt x="29" y="5"/>
                    </a:cubicBezTo>
                    <a:lnTo>
                      <a:pt x="29" y="44"/>
                    </a:lnTo>
                    <a:close/>
                    <a:moveTo>
                      <a:pt x="25" y="11"/>
                    </a:moveTo>
                    <a:cubicBezTo>
                      <a:pt x="25" y="11"/>
                      <a:pt x="25" y="10"/>
                      <a:pt x="24" y="10"/>
                    </a:cubicBezTo>
                    <a:cubicBezTo>
                      <a:pt x="5" y="10"/>
                      <a:pt x="5" y="10"/>
                      <a:pt x="5" y="10"/>
                    </a:cubicBezTo>
                    <a:cubicBezTo>
                      <a:pt x="4" y="10"/>
                      <a:pt x="3" y="11"/>
                      <a:pt x="3" y="11"/>
                    </a:cubicBezTo>
                    <a:cubicBezTo>
                      <a:pt x="3" y="38"/>
                      <a:pt x="3" y="38"/>
                      <a:pt x="3" y="38"/>
                    </a:cubicBezTo>
                    <a:cubicBezTo>
                      <a:pt x="3" y="39"/>
                      <a:pt x="4" y="39"/>
                      <a:pt x="5" y="39"/>
                    </a:cubicBezTo>
                    <a:cubicBezTo>
                      <a:pt x="24" y="39"/>
                      <a:pt x="24" y="39"/>
                      <a:pt x="24" y="39"/>
                    </a:cubicBezTo>
                    <a:cubicBezTo>
                      <a:pt x="25" y="39"/>
                      <a:pt x="25" y="39"/>
                      <a:pt x="25" y="38"/>
                    </a:cubicBezTo>
                    <a:lnTo>
                      <a:pt x="25" y="11"/>
                    </a:lnTo>
                    <a:close/>
                    <a:moveTo>
                      <a:pt x="17" y="5"/>
                    </a:moveTo>
                    <a:cubicBezTo>
                      <a:pt x="11" y="5"/>
                      <a:pt x="11" y="5"/>
                      <a:pt x="11" y="5"/>
                    </a:cubicBezTo>
                    <a:cubicBezTo>
                      <a:pt x="11" y="5"/>
                      <a:pt x="11" y="6"/>
                      <a:pt x="11" y="6"/>
                    </a:cubicBezTo>
                    <a:cubicBezTo>
                      <a:pt x="11" y="6"/>
                      <a:pt x="11" y="6"/>
                      <a:pt x="11" y="6"/>
                    </a:cubicBezTo>
                    <a:cubicBezTo>
                      <a:pt x="17" y="6"/>
                      <a:pt x="17" y="6"/>
                      <a:pt x="17" y="6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8" y="6"/>
                      <a:pt x="18" y="5"/>
                      <a:pt x="17" y="5"/>
                    </a:cubicBezTo>
                    <a:close/>
                    <a:moveTo>
                      <a:pt x="14" y="41"/>
                    </a:moveTo>
                    <a:cubicBezTo>
                      <a:pt x="13" y="41"/>
                      <a:pt x="11" y="42"/>
                      <a:pt x="11" y="44"/>
                    </a:cubicBezTo>
                    <a:cubicBezTo>
                      <a:pt x="11" y="46"/>
                      <a:pt x="13" y="47"/>
                      <a:pt x="14" y="47"/>
                    </a:cubicBezTo>
                    <a:cubicBezTo>
                      <a:pt x="16" y="47"/>
                      <a:pt x="17" y="46"/>
                      <a:pt x="17" y="44"/>
                    </a:cubicBezTo>
                    <a:cubicBezTo>
                      <a:pt x="17" y="42"/>
                      <a:pt x="16" y="41"/>
                      <a:pt x="14" y="41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</a:ln>
            </p:spPr>
            <p:txBody>
              <a:bodyPr anchor="ctr"/>
              <a:p>
                <a:pPr algn="ctr"/>
                <a:endParaRPr sz="2400">
                  <a:solidFill>
                    <a:schemeClr val="bg1">
                      <a:lumMod val="50000"/>
                    </a:schemeClr>
                  </a:solidFill>
                  <a:latin typeface="Source Han Serif SC" panose="02020400000000000000" pitchFamily="18" charset="-122"/>
                  <a:ea typeface="Source Han Serif SC" panose="02020400000000000000" pitchFamily="18" charset="-122"/>
                  <a:sym typeface="Source Han Serif SC" panose="02020400000000000000" pitchFamily="18" charset="-122"/>
                </a:endParaRPr>
              </a:p>
            </p:txBody>
          </p:sp>
        </p:grpSp>
        <p:grpSp>
          <p:nvGrpSpPr>
            <p:cNvPr id="16" name="组合 15"/>
            <p:cNvGrpSpPr/>
            <p:nvPr/>
          </p:nvGrpSpPr>
          <p:grpSpPr>
            <a:xfrm>
              <a:off x="7572164" y="2695492"/>
              <a:ext cx="2628200" cy="1356298"/>
              <a:chOff x="7996808" y="1532768"/>
              <a:chExt cx="2348740" cy="1356298"/>
            </a:xfrm>
          </p:grpSpPr>
          <p:sp>
            <p:nvSpPr>
              <p:cNvPr id="17" name="文本框 16"/>
              <p:cNvSpPr txBox="1"/>
              <p:nvPr/>
            </p:nvSpPr>
            <p:spPr>
              <a:xfrm>
                <a:off x="7996808" y="2100376"/>
                <a:ext cx="2348740" cy="788690"/>
              </a:xfrm>
              <a:prstGeom prst="rect">
                <a:avLst/>
              </a:prstGeom>
              <a:noFill/>
            </p:spPr>
            <p:txBody>
              <a:bodyPr wrap="square" lIns="480000" rIns="288000" anchor="ctr" anchorCtr="0"/>
              <a:p>
                <a:pPr>
                  <a:lnSpc>
                    <a:spcPct val="120000"/>
                  </a:lnSpc>
                </a:pPr>
                <a:r>
                  <a:rPr lang="zh-CN" altLang="en-US" sz="1200">
                    <a:solidFill>
                      <a:schemeClr val="tx1"/>
                    </a:solidFill>
                    <a:latin typeface="Source Han Serif SC" panose="02020400000000000000" pitchFamily="18" charset="-122"/>
                    <a:ea typeface="Source Han Serif SC" panose="02020400000000000000" pitchFamily="18" charset="-122"/>
                    <a:sym typeface="Source Han Serif SC" panose="02020400000000000000" pitchFamily="18" charset="-122"/>
                  </a:rPr>
                  <a:t>if(判断条件1){</a:t>
                </a:r>
                <a:endParaRPr lang="zh-CN" altLang="en-US" sz="1200">
                  <a:solidFill>
                    <a:schemeClr val="tx1"/>
                  </a:solidFill>
                  <a:latin typeface="Source Han Serif SC" panose="02020400000000000000" pitchFamily="18" charset="-122"/>
                  <a:ea typeface="Source Han Serif SC" panose="02020400000000000000" pitchFamily="18" charset="-122"/>
                  <a:sym typeface="Source Han Serif SC" panose="02020400000000000000" pitchFamily="18" charset="-122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zh-CN" altLang="en-US" sz="1200">
                    <a:solidFill>
                      <a:schemeClr val="tx1"/>
                    </a:solidFill>
                    <a:latin typeface="Source Han Serif SC" panose="02020400000000000000" pitchFamily="18" charset="-122"/>
                    <a:ea typeface="Source Han Serif SC" panose="02020400000000000000" pitchFamily="18" charset="-122"/>
                    <a:sym typeface="Source Han Serif SC" panose="02020400000000000000" pitchFamily="18" charset="-122"/>
                  </a:rPr>
                  <a:t>	如果条件1成立，返回结果/代码块</a:t>
                </a:r>
                <a:endParaRPr lang="zh-CN" altLang="en-US" sz="1200">
                  <a:solidFill>
                    <a:schemeClr val="tx1"/>
                  </a:solidFill>
                  <a:latin typeface="Source Han Serif SC" panose="02020400000000000000" pitchFamily="18" charset="-122"/>
                  <a:ea typeface="Source Han Serif SC" panose="02020400000000000000" pitchFamily="18" charset="-122"/>
                  <a:sym typeface="Source Han Serif SC" panose="02020400000000000000" pitchFamily="18" charset="-122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zh-CN" altLang="en-US" sz="1200">
                    <a:solidFill>
                      <a:schemeClr val="tx1"/>
                    </a:solidFill>
                    <a:latin typeface="Source Han Serif SC" panose="02020400000000000000" pitchFamily="18" charset="-122"/>
                    <a:ea typeface="Source Han Serif SC" panose="02020400000000000000" pitchFamily="18" charset="-122"/>
                    <a:sym typeface="Source Han Serif SC" panose="02020400000000000000" pitchFamily="18" charset="-122"/>
                  </a:rPr>
                  <a:t>}</a:t>
                </a:r>
                <a:endParaRPr lang="zh-CN" altLang="en-US" sz="1200">
                  <a:solidFill>
                    <a:schemeClr val="tx1"/>
                  </a:solidFill>
                  <a:latin typeface="Source Han Serif SC" panose="02020400000000000000" pitchFamily="18" charset="-122"/>
                  <a:ea typeface="Source Han Serif SC" panose="02020400000000000000" pitchFamily="18" charset="-122"/>
                  <a:sym typeface="Source Han Serif SC" panose="02020400000000000000" pitchFamily="18" charset="-122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zh-CN" altLang="en-US" sz="1200">
                    <a:solidFill>
                      <a:schemeClr val="tx1"/>
                    </a:solidFill>
                    <a:latin typeface="Source Han Serif SC" panose="02020400000000000000" pitchFamily="18" charset="-122"/>
                    <a:ea typeface="Source Han Serif SC" panose="02020400000000000000" pitchFamily="18" charset="-122"/>
                    <a:sym typeface="Source Han Serif SC" panose="02020400000000000000" pitchFamily="18" charset="-122"/>
                  </a:rPr>
                  <a:t>可以写多条   else if(判断条件2){</a:t>
                </a:r>
                <a:endParaRPr lang="zh-CN" altLang="en-US" sz="1200">
                  <a:solidFill>
                    <a:schemeClr val="tx1"/>
                  </a:solidFill>
                  <a:latin typeface="Source Han Serif SC" panose="02020400000000000000" pitchFamily="18" charset="-122"/>
                  <a:ea typeface="Source Han Serif SC" panose="02020400000000000000" pitchFamily="18" charset="-122"/>
                  <a:sym typeface="Source Han Serif SC" panose="02020400000000000000" pitchFamily="18" charset="-122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zh-CN" altLang="en-US" sz="1200">
                    <a:solidFill>
                      <a:schemeClr val="tx1"/>
                    </a:solidFill>
                    <a:latin typeface="Source Han Serif SC" panose="02020400000000000000" pitchFamily="18" charset="-122"/>
                    <a:ea typeface="Source Han Serif SC" panose="02020400000000000000" pitchFamily="18" charset="-122"/>
                    <a:sym typeface="Source Han Serif SC" panose="02020400000000000000" pitchFamily="18" charset="-122"/>
                  </a:rPr>
                  <a:t>	如果条件2成立，返回结果/代码块</a:t>
                </a:r>
                <a:endParaRPr lang="zh-CN" altLang="en-US" sz="1200">
                  <a:solidFill>
                    <a:schemeClr val="tx1"/>
                  </a:solidFill>
                  <a:latin typeface="Source Han Serif SC" panose="02020400000000000000" pitchFamily="18" charset="-122"/>
                  <a:ea typeface="Source Han Serif SC" panose="02020400000000000000" pitchFamily="18" charset="-122"/>
                  <a:sym typeface="Source Han Serif SC" panose="02020400000000000000" pitchFamily="18" charset="-122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zh-CN" altLang="en-US" sz="1200">
                    <a:solidFill>
                      <a:schemeClr val="tx1"/>
                    </a:solidFill>
                    <a:latin typeface="Source Han Serif SC" panose="02020400000000000000" pitchFamily="18" charset="-122"/>
                    <a:ea typeface="Source Han Serif SC" panose="02020400000000000000" pitchFamily="18" charset="-122"/>
                    <a:sym typeface="Source Han Serif SC" panose="02020400000000000000" pitchFamily="18" charset="-122"/>
                  </a:rPr>
                  <a:t>}</a:t>
                </a:r>
                <a:endParaRPr lang="zh-CN" altLang="en-US" sz="1200">
                  <a:solidFill>
                    <a:schemeClr val="tx1"/>
                  </a:solidFill>
                  <a:latin typeface="Source Han Serif SC" panose="02020400000000000000" pitchFamily="18" charset="-122"/>
                  <a:ea typeface="Source Han Serif SC" panose="02020400000000000000" pitchFamily="18" charset="-122"/>
                  <a:sym typeface="Source Han Serif SC" panose="02020400000000000000" pitchFamily="18" charset="-122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zh-CN" altLang="en-US" sz="1200">
                    <a:solidFill>
                      <a:schemeClr val="tx1"/>
                    </a:solidFill>
                    <a:latin typeface="Source Han Serif SC" panose="02020400000000000000" pitchFamily="18" charset="-122"/>
                    <a:ea typeface="Source Han Serif SC" panose="02020400000000000000" pitchFamily="18" charset="-122"/>
                    <a:sym typeface="Source Han Serif SC" panose="02020400000000000000" pitchFamily="18" charset="-122"/>
                  </a:rPr>
                  <a:t>else{</a:t>
                </a:r>
                <a:endParaRPr lang="zh-CN" altLang="en-US" sz="1200">
                  <a:solidFill>
                    <a:schemeClr val="tx1"/>
                  </a:solidFill>
                  <a:latin typeface="Source Han Serif SC" panose="02020400000000000000" pitchFamily="18" charset="-122"/>
                  <a:ea typeface="Source Han Serif SC" panose="02020400000000000000" pitchFamily="18" charset="-122"/>
                  <a:sym typeface="Source Han Serif SC" panose="02020400000000000000" pitchFamily="18" charset="-122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zh-CN" altLang="en-US" sz="1200">
                    <a:solidFill>
                      <a:schemeClr val="tx1"/>
                    </a:solidFill>
                    <a:latin typeface="Source Han Serif SC" panose="02020400000000000000" pitchFamily="18" charset="-122"/>
                    <a:ea typeface="Source Han Serif SC" panose="02020400000000000000" pitchFamily="18" charset="-122"/>
                    <a:sym typeface="Source Han Serif SC" panose="02020400000000000000" pitchFamily="18" charset="-122"/>
                  </a:rPr>
                  <a:t>	返回结果/代码块</a:t>
                </a:r>
                <a:endParaRPr lang="zh-CN" altLang="en-US" sz="1200">
                  <a:solidFill>
                    <a:schemeClr val="tx1"/>
                  </a:solidFill>
                  <a:latin typeface="Source Han Serif SC" panose="02020400000000000000" pitchFamily="18" charset="-122"/>
                  <a:ea typeface="Source Han Serif SC" panose="02020400000000000000" pitchFamily="18" charset="-122"/>
                  <a:sym typeface="Source Han Serif SC" panose="02020400000000000000" pitchFamily="18" charset="-122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zh-CN" altLang="en-US" sz="1200">
                    <a:solidFill>
                      <a:schemeClr val="tx1"/>
                    </a:solidFill>
                    <a:latin typeface="Source Han Serif SC" panose="02020400000000000000" pitchFamily="18" charset="-122"/>
                    <a:ea typeface="Source Han Serif SC" panose="02020400000000000000" pitchFamily="18" charset="-122"/>
                    <a:sym typeface="Source Han Serif SC" panose="02020400000000000000" pitchFamily="18" charset="-122"/>
                  </a:rPr>
                  <a:t>}</a:t>
                </a:r>
                <a:endParaRPr lang="zh-CN" altLang="en-US" sz="1200">
                  <a:solidFill>
                    <a:schemeClr val="tx1"/>
                  </a:solidFill>
                  <a:latin typeface="Source Han Serif SC" panose="02020400000000000000" pitchFamily="18" charset="-122"/>
                  <a:ea typeface="Source Han Serif SC" panose="02020400000000000000" pitchFamily="18" charset="-122"/>
                  <a:sym typeface="Source Han Serif SC" panose="02020400000000000000" pitchFamily="18" charset="-122"/>
                </a:endParaRPr>
              </a:p>
            </p:txBody>
          </p:sp>
          <p:sp>
            <p:nvSpPr>
              <p:cNvPr id="18" name="矩形 17"/>
              <p:cNvSpPr/>
              <p:nvPr/>
            </p:nvSpPr>
            <p:spPr>
              <a:xfrm>
                <a:off x="8073416" y="1532768"/>
                <a:ext cx="1482456" cy="323165"/>
              </a:xfrm>
              <a:prstGeom prst="rect">
                <a:avLst/>
              </a:prstGeom>
            </p:spPr>
            <p:txBody>
              <a:bodyPr wrap="none" lIns="480000" tIns="0" rIns="288000" bIns="0" anchor="ctr" anchorCtr="0">
                <a:normAutofit/>
              </a:bodyPr>
              <a:p>
                <a:r>
                  <a:rPr lang="zh-CN" altLang="en-US" sz="2400" b="1">
                    <a:solidFill>
                      <a:schemeClr val="tx1"/>
                    </a:solidFill>
                    <a:latin typeface="Source Han Serif SC" panose="02020400000000000000" pitchFamily="18" charset="-122"/>
                    <a:ea typeface="Source Han Serif SC" panose="02020400000000000000" pitchFamily="18" charset="-122"/>
                    <a:sym typeface="Source Han Serif SC" panose="02020400000000000000" pitchFamily="18" charset="-122"/>
                  </a:rPr>
                  <a:t>多分支结构</a:t>
                </a:r>
                <a:endParaRPr lang="zh-CN" altLang="en-US" sz="2400" b="1">
                  <a:solidFill>
                    <a:schemeClr val="tx1"/>
                  </a:solidFill>
                  <a:latin typeface="Source Han Serif SC" panose="02020400000000000000" pitchFamily="18" charset="-122"/>
                  <a:ea typeface="Source Han Serif SC" panose="02020400000000000000" pitchFamily="18" charset="-122"/>
                  <a:sym typeface="Source Han Serif SC" panose="02020400000000000000" pitchFamily="18" charset="-122"/>
                </a:endParaRPr>
              </a:p>
            </p:txBody>
          </p:sp>
        </p:grpSp>
      </p:grpSp>
      <p:grpSp>
        <p:nvGrpSpPr>
          <p:cNvPr id="7" name="组合 6"/>
          <p:cNvGrpSpPr/>
          <p:nvPr/>
        </p:nvGrpSpPr>
        <p:grpSpPr>
          <a:xfrm>
            <a:off x="1755775" y="3831590"/>
            <a:ext cx="3848735" cy="2540635"/>
            <a:chOff x="1923346" y="3421276"/>
            <a:chExt cx="3848618" cy="1303979"/>
          </a:xfrm>
        </p:grpSpPr>
        <p:grpSp>
          <p:nvGrpSpPr>
            <p:cNvPr id="8" name="组合 7"/>
            <p:cNvGrpSpPr/>
            <p:nvPr/>
          </p:nvGrpSpPr>
          <p:grpSpPr>
            <a:xfrm>
              <a:off x="4603247" y="3535572"/>
              <a:ext cx="1168717" cy="1189683"/>
              <a:chOff x="4852515" y="3535572"/>
              <a:chExt cx="1168717" cy="1189683"/>
            </a:xfrm>
          </p:grpSpPr>
          <p:sp>
            <p:nvSpPr>
              <p:cNvPr id="12" name="对角圆角矩形 29"/>
              <p:cNvSpPr/>
              <p:nvPr/>
            </p:nvSpPr>
            <p:spPr>
              <a:xfrm rot="16200000">
                <a:off x="4842032" y="3546055"/>
                <a:ext cx="1189683" cy="1168717"/>
              </a:xfrm>
              <a:prstGeom prst="round2DiagRect">
                <a:avLst>
                  <a:gd name="adj1" fmla="val 50000"/>
                  <a:gd name="adj2" fmla="val 0"/>
                </a:avLst>
              </a:prstGeom>
              <a:noFill/>
              <a:ln w="28575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algn="ctr"/>
                <a:endParaRPr sz="2400">
                  <a:solidFill>
                    <a:schemeClr val="bg1">
                      <a:lumMod val="50000"/>
                    </a:schemeClr>
                  </a:solidFill>
                  <a:latin typeface="Source Han Serif SC" panose="02020400000000000000" pitchFamily="18" charset="-122"/>
                  <a:ea typeface="Source Han Serif SC" panose="02020400000000000000" pitchFamily="18" charset="-122"/>
                  <a:sym typeface="Source Han Serif SC" panose="02020400000000000000" pitchFamily="18" charset="-122"/>
                </a:endParaRPr>
              </a:p>
            </p:txBody>
          </p:sp>
          <p:sp>
            <p:nvSpPr>
              <p:cNvPr id="13" name="对角圆角矩形 30"/>
              <p:cNvSpPr/>
              <p:nvPr/>
            </p:nvSpPr>
            <p:spPr>
              <a:xfrm rot="16200000">
                <a:off x="4949228" y="3639545"/>
                <a:ext cx="997360" cy="979782"/>
              </a:xfrm>
              <a:prstGeom prst="round2DiagRect">
                <a:avLst>
                  <a:gd name="adj1" fmla="val 50000"/>
                  <a:gd name="adj2" fmla="val 0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algn="ctr"/>
                <a:endParaRPr sz="2400">
                  <a:solidFill>
                    <a:schemeClr val="bg1">
                      <a:lumMod val="50000"/>
                    </a:schemeClr>
                  </a:solidFill>
                  <a:latin typeface="Source Han Serif SC" panose="02020400000000000000" pitchFamily="18" charset="-122"/>
                  <a:ea typeface="Source Han Serif SC" panose="02020400000000000000" pitchFamily="18" charset="-122"/>
                  <a:sym typeface="Source Han Serif SC" panose="02020400000000000000" pitchFamily="18" charset="-122"/>
                </a:endParaRPr>
              </a:p>
            </p:txBody>
          </p:sp>
          <p:sp>
            <p:nvSpPr>
              <p:cNvPr id="14" name="任意多边形 31"/>
              <p:cNvSpPr/>
              <p:nvPr/>
            </p:nvSpPr>
            <p:spPr bwMode="auto">
              <a:xfrm rot="10800000" flipV="1">
                <a:off x="5200395" y="3857401"/>
                <a:ext cx="444440" cy="482637"/>
              </a:xfrm>
              <a:custGeom>
                <a:avLst/>
                <a:gdLst/>
                <a:ahLst/>
                <a:cxnLst>
                  <a:cxn ang="0">
                    <a:pos x="55" y="64"/>
                  </a:cxn>
                  <a:cxn ang="0">
                    <a:pos x="0" y="59"/>
                  </a:cxn>
                  <a:cxn ang="0">
                    <a:pos x="4" y="9"/>
                  </a:cxn>
                  <a:cxn ang="0">
                    <a:pos x="9" y="5"/>
                  </a:cxn>
                  <a:cxn ang="0">
                    <a:pos x="17" y="0"/>
                  </a:cxn>
                  <a:cxn ang="0">
                    <a:pos x="23" y="9"/>
                  </a:cxn>
                  <a:cxn ang="0">
                    <a:pos x="36" y="5"/>
                  </a:cxn>
                  <a:cxn ang="0">
                    <a:pos x="44" y="0"/>
                  </a:cxn>
                  <a:cxn ang="0">
                    <a:pos x="50" y="9"/>
                  </a:cxn>
                  <a:cxn ang="0">
                    <a:pos x="59" y="13"/>
                  </a:cxn>
                  <a:cxn ang="0">
                    <a:pos x="15" y="33"/>
                  </a:cxn>
                  <a:cxn ang="0">
                    <a:pos x="4" y="23"/>
                  </a:cxn>
                  <a:cxn ang="0">
                    <a:pos x="15" y="33"/>
                  </a:cxn>
                  <a:cxn ang="0">
                    <a:pos x="15" y="35"/>
                  </a:cxn>
                  <a:cxn ang="0">
                    <a:pos x="4" y="47"/>
                  </a:cxn>
                  <a:cxn ang="0">
                    <a:pos x="15" y="59"/>
                  </a:cxn>
                  <a:cxn ang="0">
                    <a:pos x="4" y="49"/>
                  </a:cxn>
                  <a:cxn ang="0">
                    <a:pos x="15" y="59"/>
                  </a:cxn>
                  <a:cxn ang="0">
                    <a:pos x="17" y="4"/>
                  </a:cxn>
                  <a:cxn ang="0">
                    <a:pos x="13" y="5"/>
                  </a:cxn>
                  <a:cxn ang="0">
                    <a:pos x="15" y="17"/>
                  </a:cxn>
                  <a:cxn ang="0">
                    <a:pos x="18" y="16"/>
                  </a:cxn>
                  <a:cxn ang="0">
                    <a:pos x="28" y="33"/>
                  </a:cxn>
                  <a:cxn ang="0">
                    <a:pos x="17" y="23"/>
                  </a:cxn>
                  <a:cxn ang="0">
                    <a:pos x="28" y="33"/>
                  </a:cxn>
                  <a:cxn ang="0">
                    <a:pos x="28" y="35"/>
                  </a:cxn>
                  <a:cxn ang="0">
                    <a:pos x="17" y="47"/>
                  </a:cxn>
                  <a:cxn ang="0">
                    <a:pos x="28" y="59"/>
                  </a:cxn>
                  <a:cxn ang="0">
                    <a:pos x="17" y="49"/>
                  </a:cxn>
                  <a:cxn ang="0">
                    <a:pos x="28" y="59"/>
                  </a:cxn>
                  <a:cxn ang="0">
                    <a:pos x="42" y="23"/>
                  </a:cxn>
                  <a:cxn ang="0">
                    <a:pos x="31" y="33"/>
                  </a:cxn>
                  <a:cxn ang="0">
                    <a:pos x="42" y="47"/>
                  </a:cxn>
                  <a:cxn ang="0">
                    <a:pos x="31" y="35"/>
                  </a:cxn>
                  <a:cxn ang="0">
                    <a:pos x="42" y="47"/>
                  </a:cxn>
                  <a:cxn ang="0">
                    <a:pos x="42" y="49"/>
                  </a:cxn>
                  <a:cxn ang="0">
                    <a:pos x="31" y="59"/>
                  </a:cxn>
                  <a:cxn ang="0">
                    <a:pos x="45" y="5"/>
                  </a:cxn>
                  <a:cxn ang="0">
                    <a:pos x="42" y="4"/>
                  </a:cxn>
                  <a:cxn ang="0">
                    <a:pos x="41" y="16"/>
                  </a:cxn>
                  <a:cxn ang="0">
                    <a:pos x="44" y="17"/>
                  </a:cxn>
                  <a:cxn ang="0">
                    <a:pos x="45" y="5"/>
                  </a:cxn>
                  <a:cxn ang="0">
                    <a:pos x="55" y="23"/>
                  </a:cxn>
                  <a:cxn ang="0">
                    <a:pos x="44" y="33"/>
                  </a:cxn>
                  <a:cxn ang="0">
                    <a:pos x="55" y="47"/>
                  </a:cxn>
                  <a:cxn ang="0">
                    <a:pos x="44" y="35"/>
                  </a:cxn>
                  <a:cxn ang="0">
                    <a:pos x="55" y="47"/>
                  </a:cxn>
                  <a:cxn ang="0">
                    <a:pos x="55" y="49"/>
                  </a:cxn>
                  <a:cxn ang="0">
                    <a:pos x="44" y="59"/>
                  </a:cxn>
                </a:cxnLst>
                <a:rect l="0" t="0" r="r" b="b"/>
                <a:pathLst>
                  <a:path w="59" h="64">
                    <a:moveTo>
                      <a:pt x="59" y="59"/>
                    </a:moveTo>
                    <a:cubicBezTo>
                      <a:pt x="59" y="62"/>
                      <a:pt x="57" y="64"/>
                      <a:pt x="55" y="64"/>
                    </a:cubicBezTo>
                    <a:cubicBezTo>
                      <a:pt x="4" y="64"/>
                      <a:pt x="4" y="64"/>
                      <a:pt x="4" y="64"/>
                    </a:cubicBezTo>
                    <a:cubicBezTo>
                      <a:pt x="2" y="64"/>
                      <a:pt x="0" y="62"/>
                      <a:pt x="0" y="59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1"/>
                      <a:pt x="2" y="9"/>
                      <a:pt x="4" y="9"/>
                    </a:cubicBezTo>
                    <a:cubicBezTo>
                      <a:pt x="9" y="9"/>
                      <a:pt x="9" y="9"/>
                      <a:pt x="9" y="9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2"/>
                      <a:pt x="11" y="0"/>
                      <a:pt x="15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20" y="0"/>
                      <a:pt x="23" y="2"/>
                      <a:pt x="23" y="5"/>
                    </a:cubicBezTo>
                    <a:cubicBezTo>
                      <a:pt x="23" y="9"/>
                      <a:pt x="23" y="9"/>
                      <a:pt x="23" y="9"/>
                    </a:cubicBezTo>
                    <a:cubicBezTo>
                      <a:pt x="36" y="9"/>
                      <a:pt x="36" y="9"/>
                      <a:pt x="36" y="9"/>
                    </a:cubicBezTo>
                    <a:cubicBezTo>
                      <a:pt x="36" y="5"/>
                      <a:pt x="36" y="5"/>
                      <a:pt x="36" y="5"/>
                    </a:cubicBezTo>
                    <a:cubicBezTo>
                      <a:pt x="36" y="2"/>
                      <a:pt x="39" y="0"/>
                      <a:pt x="42" y="0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7" y="0"/>
                      <a:pt x="50" y="2"/>
                      <a:pt x="50" y="5"/>
                    </a:cubicBezTo>
                    <a:cubicBezTo>
                      <a:pt x="50" y="9"/>
                      <a:pt x="50" y="9"/>
                      <a:pt x="50" y="9"/>
                    </a:cubicBezTo>
                    <a:cubicBezTo>
                      <a:pt x="55" y="9"/>
                      <a:pt x="55" y="9"/>
                      <a:pt x="55" y="9"/>
                    </a:cubicBezTo>
                    <a:cubicBezTo>
                      <a:pt x="57" y="9"/>
                      <a:pt x="59" y="11"/>
                      <a:pt x="59" y="13"/>
                    </a:cubicBezTo>
                    <a:lnTo>
                      <a:pt x="59" y="59"/>
                    </a:lnTo>
                    <a:close/>
                    <a:moveTo>
                      <a:pt x="15" y="33"/>
                    </a:moveTo>
                    <a:cubicBezTo>
                      <a:pt x="15" y="23"/>
                      <a:pt x="15" y="23"/>
                      <a:pt x="15" y="23"/>
                    </a:cubicBezTo>
                    <a:cubicBezTo>
                      <a:pt x="4" y="23"/>
                      <a:pt x="4" y="23"/>
                      <a:pt x="4" y="23"/>
                    </a:cubicBezTo>
                    <a:cubicBezTo>
                      <a:pt x="4" y="33"/>
                      <a:pt x="4" y="33"/>
                      <a:pt x="4" y="33"/>
                    </a:cubicBezTo>
                    <a:lnTo>
                      <a:pt x="15" y="33"/>
                    </a:lnTo>
                    <a:close/>
                    <a:moveTo>
                      <a:pt x="15" y="47"/>
                    </a:moveTo>
                    <a:cubicBezTo>
                      <a:pt x="15" y="35"/>
                      <a:pt x="15" y="35"/>
                      <a:pt x="15" y="35"/>
                    </a:cubicBezTo>
                    <a:cubicBezTo>
                      <a:pt x="4" y="35"/>
                      <a:pt x="4" y="35"/>
                      <a:pt x="4" y="35"/>
                    </a:cubicBezTo>
                    <a:cubicBezTo>
                      <a:pt x="4" y="47"/>
                      <a:pt x="4" y="47"/>
                      <a:pt x="4" y="47"/>
                    </a:cubicBezTo>
                    <a:lnTo>
                      <a:pt x="15" y="47"/>
                    </a:lnTo>
                    <a:close/>
                    <a:moveTo>
                      <a:pt x="15" y="59"/>
                    </a:moveTo>
                    <a:cubicBezTo>
                      <a:pt x="15" y="49"/>
                      <a:pt x="15" y="49"/>
                      <a:pt x="15" y="49"/>
                    </a:cubicBezTo>
                    <a:cubicBezTo>
                      <a:pt x="4" y="49"/>
                      <a:pt x="4" y="49"/>
                      <a:pt x="4" y="49"/>
                    </a:cubicBezTo>
                    <a:cubicBezTo>
                      <a:pt x="4" y="59"/>
                      <a:pt x="4" y="59"/>
                      <a:pt x="4" y="59"/>
                    </a:cubicBezTo>
                    <a:lnTo>
                      <a:pt x="15" y="59"/>
                    </a:lnTo>
                    <a:close/>
                    <a:moveTo>
                      <a:pt x="18" y="5"/>
                    </a:moveTo>
                    <a:cubicBezTo>
                      <a:pt x="18" y="5"/>
                      <a:pt x="18" y="4"/>
                      <a:pt x="17" y="4"/>
                    </a:cubicBezTo>
                    <a:cubicBezTo>
                      <a:pt x="15" y="4"/>
                      <a:pt x="15" y="4"/>
                      <a:pt x="15" y="4"/>
                    </a:cubicBezTo>
                    <a:cubicBezTo>
                      <a:pt x="14" y="4"/>
                      <a:pt x="13" y="5"/>
                      <a:pt x="13" y="5"/>
                    </a:cubicBezTo>
                    <a:cubicBezTo>
                      <a:pt x="13" y="16"/>
                      <a:pt x="13" y="16"/>
                      <a:pt x="13" y="16"/>
                    </a:cubicBezTo>
                    <a:cubicBezTo>
                      <a:pt x="13" y="16"/>
                      <a:pt x="14" y="17"/>
                      <a:pt x="15" y="17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8" y="17"/>
                      <a:pt x="18" y="16"/>
                      <a:pt x="18" y="16"/>
                    </a:cubicBezTo>
                    <a:lnTo>
                      <a:pt x="18" y="5"/>
                    </a:lnTo>
                    <a:close/>
                    <a:moveTo>
                      <a:pt x="28" y="33"/>
                    </a:moveTo>
                    <a:cubicBezTo>
                      <a:pt x="28" y="23"/>
                      <a:pt x="28" y="23"/>
                      <a:pt x="28" y="23"/>
                    </a:cubicBezTo>
                    <a:cubicBezTo>
                      <a:pt x="17" y="23"/>
                      <a:pt x="17" y="23"/>
                      <a:pt x="17" y="23"/>
                    </a:cubicBezTo>
                    <a:cubicBezTo>
                      <a:pt x="17" y="33"/>
                      <a:pt x="17" y="33"/>
                      <a:pt x="17" y="33"/>
                    </a:cubicBezTo>
                    <a:lnTo>
                      <a:pt x="28" y="33"/>
                    </a:lnTo>
                    <a:close/>
                    <a:moveTo>
                      <a:pt x="28" y="47"/>
                    </a:moveTo>
                    <a:cubicBezTo>
                      <a:pt x="28" y="35"/>
                      <a:pt x="28" y="35"/>
                      <a:pt x="28" y="35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17" y="47"/>
                      <a:pt x="17" y="47"/>
                      <a:pt x="17" y="47"/>
                    </a:cubicBezTo>
                    <a:lnTo>
                      <a:pt x="28" y="47"/>
                    </a:lnTo>
                    <a:close/>
                    <a:moveTo>
                      <a:pt x="28" y="59"/>
                    </a:moveTo>
                    <a:cubicBezTo>
                      <a:pt x="28" y="49"/>
                      <a:pt x="28" y="49"/>
                      <a:pt x="28" y="49"/>
                    </a:cubicBezTo>
                    <a:cubicBezTo>
                      <a:pt x="17" y="49"/>
                      <a:pt x="17" y="49"/>
                      <a:pt x="17" y="49"/>
                    </a:cubicBezTo>
                    <a:cubicBezTo>
                      <a:pt x="17" y="59"/>
                      <a:pt x="17" y="59"/>
                      <a:pt x="17" y="59"/>
                    </a:cubicBezTo>
                    <a:lnTo>
                      <a:pt x="28" y="59"/>
                    </a:lnTo>
                    <a:close/>
                    <a:moveTo>
                      <a:pt x="42" y="33"/>
                    </a:moveTo>
                    <a:cubicBezTo>
                      <a:pt x="42" y="23"/>
                      <a:pt x="42" y="23"/>
                      <a:pt x="42" y="23"/>
                    </a:cubicBezTo>
                    <a:cubicBezTo>
                      <a:pt x="31" y="23"/>
                      <a:pt x="31" y="23"/>
                      <a:pt x="31" y="23"/>
                    </a:cubicBezTo>
                    <a:cubicBezTo>
                      <a:pt x="31" y="33"/>
                      <a:pt x="31" y="33"/>
                      <a:pt x="31" y="33"/>
                    </a:cubicBezTo>
                    <a:lnTo>
                      <a:pt x="42" y="33"/>
                    </a:lnTo>
                    <a:close/>
                    <a:moveTo>
                      <a:pt x="42" y="47"/>
                    </a:moveTo>
                    <a:cubicBezTo>
                      <a:pt x="42" y="35"/>
                      <a:pt x="42" y="35"/>
                      <a:pt x="42" y="35"/>
                    </a:cubicBezTo>
                    <a:cubicBezTo>
                      <a:pt x="31" y="35"/>
                      <a:pt x="31" y="35"/>
                      <a:pt x="31" y="35"/>
                    </a:cubicBezTo>
                    <a:cubicBezTo>
                      <a:pt x="31" y="47"/>
                      <a:pt x="31" y="47"/>
                      <a:pt x="31" y="47"/>
                    </a:cubicBezTo>
                    <a:lnTo>
                      <a:pt x="42" y="47"/>
                    </a:lnTo>
                    <a:close/>
                    <a:moveTo>
                      <a:pt x="42" y="59"/>
                    </a:moveTo>
                    <a:cubicBezTo>
                      <a:pt x="42" y="49"/>
                      <a:pt x="42" y="49"/>
                      <a:pt x="42" y="49"/>
                    </a:cubicBezTo>
                    <a:cubicBezTo>
                      <a:pt x="31" y="49"/>
                      <a:pt x="31" y="49"/>
                      <a:pt x="31" y="49"/>
                    </a:cubicBezTo>
                    <a:cubicBezTo>
                      <a:pt x="31" y="59"/>
                      <a:pt x="31" y="59"/>
                      <a:pt x="31" y="59"/>
                    </a:cubicBezTo>
                    <a:lnTo>
                      <a:pt x="42" y="59"/>
                    </a:lnTo>
                    <a:close/>
                    <a:moveTo>
                      <a:pt x="45" y="5"/>
                    </a:moveTo>
                    <a:cubicBezTo>
                      <a:pt x="45" y="5"/>
                      <a:pt x="45" y="4"/>
                      <a:pt x="44" y="4"/>
                    </a:cubicBezTo>
                    <a:cubicBezTo>
                      <a:pt x="42" y="4"/>
                      <a:pt x="42" y="4"/>
                      <a:pt x="42" y="4"/>
                    </a:cubicBezTo>
                    <a:cubicBezTo>
                      <a:pt x="41" y="4"/>
                      <a:pt x="41" y="5"/>
                      <a:pt x="41" y="5"/>
                    </a:cubicBezTo>
                    <a:cubicBezTo>
                      <a:pt x="41" y="16"/>
                      <a:pt x="41" y="16"/>
                      <a:pt x="41" y="16"/>
                    </a:cubicBezTo>
                    <a:cubicBezTo>
                      <a:pt x="41" y="16"/>
                      <a:pt x="41" y="17"/>
                      <a:pt x="42" y="17"/>
                    </a:cubicBezTo>
                    <a:cubicBezTo>
                      <a:pt x="44" y="17"/>
                      <a:pt x="44" y="17"/>
                      <a:pt x="44" y="17"/>
                    </a:cubicBezTo>
                    <a:cubicBezTo>
                      <a:pt x="45" y="17"/>
                      <a:pt x="45" y="16"/>
                      <a:pt x="45" y="16"/>
                    </a:cubicBezTo>
                    <a:lnTo>
                      <a:pt x="45" y="5"/>
                    </a:lnTo>
                    <a:close/>
                    <a:moveTo>
                      <a:pt x="55" y="33"/>
                    </a:moveTo>
                    <a:cubicBezTo>
                      <a:pt x="55" y="23"/>
                      <a:pt x="55" y="23"/>
                      <a:pt x="55" y="23"/>
                    </a:cubicBezTo>
                    <a:cubicBezTo>
                      <a:pt x="44" y="23"/>
                      <a:pt x="44" y="23"/>
                      <a:pt x="44" y="23"/>
                    </a:cubicBezTo>
                    <a:cubicBezTo>
                      <a:pt x="44" y="33"/>
                      <a:pt x="44" y="33"/>
                      <a:pt x="44" y="33"/>
                    </a:cubicBezTo>
                    <a:lnTo>
                      <a:pt x="55" y="33"/>
                    </a:lnTo>
                    <a:close/>
                    <a:moveTo>
                      <a:pt x="55" y="47"/>
                    </a:moveTo>
                    <a:cubicBezTo>
                      <a:pt x="55" y="35"/>
                      <a:pt x="55" y="35"/>
                      <a:pt x="55" y="35"/>
                    </a:cubicBezTo>
                    <a:cubicBezTo>
                      <a:pt x="44" y="35"/>
                      <a:pt x="44" y="35"/>
                      <a:pt x="44" y="35"/>
                    </a:cubicBezTo>
                    <a:cubicBezTo>
                      <a:pt x="44" y="47"/>
                      <a:pt x="44" y="47"/>
                      <a:pt x="44" y="47"/>
                    </a:cubicBezTo>
                    <a:lnTo>
                      <a:pt x="55" y="47"/>
                    </a:lnTo>
                    <a:close/>
                    <a:moveTo>
                      <a:pt x="55" y="59"/>
                    </a:moveTo>
                    <a:cubicBezTo>
                      <a:pt x="55" y="49"/>
                      <a:pt x="55" y="49"/>
                      <a:pt x="55" y="49"/>
                    </a:cubicBezTo>
                    <a:cubicBezTo>
                      <a:pt x="44" y="49"/>
                      <a:pt x="44" y="49"/>
                      <a:pt x="44" y="49"/>
                    </a:cubicBezTo>
                    <a:cubicBezTo>
                      <a:pt x="44" y="59"/>
                      <a:pt x="44" y="59"/>
                      <a:pt x="44" y="59"/>
                    </a:cubicBezTo>
                    <a:lnTo>
                      <a:pt x="55" y="59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</a:ln>
            </p:spPr>
            <p:txBody>
              <a:bodyPr anchor="ctr"/>
              <a:p>
                <a:pPr algn="ctr"/>
                <a:endParaRPr sz="2400">
                  <a:solidFill>
                    <a:schemeClr val="bg1">
                      <a:lumMod val="50000"/>
                    </a:schemeClr>
                  </a:solidFill>
                  <a:latin typeface="Source Han Serif SC" panose="02020400000000000000" pitchFamily="18" charset="-122"/>
                  <a:ea typeface="Source Han Serif SC" panose="02020400000000000000" pitchFamily="18" charset="-122"/>
                  <a:sym typeface="Source Han Serif SC" panose="02020400000000000000" pitchFamily="18" charset="-122"/>
                </a:endParaRPr>
              </a:p>
            </p:txBody>
          </p:sp>
        </p:grpSp>
        <p:grpSp>
          <p:nvGrpSpPr>
            <p:cNvPr id="9" name="组合 8"/>
            <p:cNvGrpSpPr/>
            <p:nvPr/>
          </p:nvGrpSpPr>
          <p:grpSpPr>
            <a:xfrm>
              <a:off x="1923346" y="3421276"/>
              <a:ext cx="2639615" cy="919076"/>
              <a:chOff x="1921769" y="1470730"/>
              <a:chExt cx="2348746" cy="919076"/>
            </a:xfrm>
          </p:grpSpPr>
          <p:sp>
            <p:nvSpPr>
              <p:cNvPr id="10" name="文本框 14"/>
              <p:cNvSpPr txBox="1"/>
              <p:nvPr/>
            </p:nvSpPr>
            <p:spPr>
              <a:xfrm>
                <a:off x="1921769" y="1776437"/>
                <a:ext cx="2348746" cy="613369"/>
              </a:xfrm>
              <a:prstGeom prst="rect">
                <a:avLst/>
              </a:prstGeom>
              <a:noFill/>
            </p:spPr>
            <p:txBody>
              <a:bodyPr wrap="square" rIns="480000" anchor="t" anchorCtr="0">
                <a:normAutofit fontScale="90000"/>
              </a:bodyPr>
              <a:p>
                <a:pPr algn="r">
                  <a:lnSpc>
                    <a:spcPct val="120000"/>
                  </a:lnSpc>
                </a:pPr>
                <a:r>
                  <a:rPr lang="zh-CN" altLang="en-US" sz="2000">
                    <a:solidFill>
                      <a:schemeClr val="tx1"/>
                    </a:solidFill>
                    <a:latin typeface="Source Han Serif SC" panose="02020400000000000000" pitchFamily="18" charset="-122"/>
                    <a:ea typeface="Source Han Serif SC" panose="02020400000000000000" pitchFamily="18" charset="-122"/>
                    <a:sym typeface="Source Han Serif SC" panose="02020400000000000000" pitchFamily="18" charset="-122"/>
                  </a:rPr>
                  <a:t>if</a:t>
                </a:r>
                <a:r>
                  <a:rPr lang="zh-CN" altLang="en-US" sz="1400">
                    <a:solidFill>
                      <a:schemeClr val="tx1"/>
                    </a:solidFill>
                    <a:latin typeface="Source Han Serif SC" panose="02020400000000000000" pitchFamily="18" charset="-122"/>
                    <a:ea typeface="Source Han Serif SC" panose="02020400000000000000" pitchFamily="18" charset="-122"/>
                    <a:sym typeface="Source Han Serif SC" panose="02020400000000000000" pitchFamily="18" charset="-122"/>
                  </a:rPr>
                  <a:t>(判断条件){</a:t>
                </a:r>
                <a:endParaRPr lang="zh-CN" altLang="en-US" sz="1400">
                  <a:solidFill>
                    <a:schemeClr val="tx1"/>
                  </a:solidFill>
                  <a:latin typeface="Source Han Serif SC" panose="02020400000000000000" pitchFamily="18" charset="-122"/>
                  <a:ea typeface="Source Han Serif SC" panose="02020400000000000000" pitchFamily="18" charset="-122"/>
                  <a:sym typeface="Source Han Serif SC" panose="02020400000000000000" pitchFamily="18" charset="-122"/>
                </a:endParaRPr>
              </a:p>
              <a:p>
                <a:pPr algn="r">
                  <a:lnSpc>
                    <a:spcPct val="120000"/>
                  </a:lnSpc>
                </a:pPr>
                <a:r>
                  <a:rPr lang="zh-CN" altLang="en-US" sz="1400">
                    <a:solidFill>
                      <a:schemeClr val="tx1"/>
                    </a:solidFill>
                    <a:latin typeface="Source Han Serif SC" panose="02020400000000000000" pitchFamily="18" charset="-122"/>
                    <a:ea typeface="Source Han Serif SC" panose="02020400000000000000" pitchFamily="18" charset="-122"/>
                    <a:sym typeface="Source Han Serif SC" panose="02020400000000000000" pitchFamily="18" charset="-122"/>
                  </a:rPr>
                  <a:t>	当条件判断为true时，返回结果/代码块</a:t>
                </a:r>
                <a:endParaRPr lang="zh-CN" altLang="en-US" sz="1400">
                  <a:solidFill>
                    <a:schemeClr val="tx1"/>
                  </a:solidFill>
                  <a:latin typeface="Source Han Serif SC" panose="02020400000000000000" pitchFamily="18" charset="-122"/>
                  <a:ea typeface="Source Han Serif SC" panose="02020400000000000000" pitchFamily="18" charset="-122"/>
                  <a:sym typeface="Source Han Serif SC" panose="02020400000000000000" pitchFamily="18" charset="-122"/>
                </a:endParaRPr>
              </a:p>
              <a:p>
                <a:pPr algn="r">
                  <a:lnSpc>
                    <a:spcPct val="120000"/>
                  </a:lnSpc>
                </a:pPr>
                <a:r>
                  <a:rPr lang="zh-CN" altLang="en-US" sz="1400">
                    <a:solidFill>
                      <a:schemeClr val="tx1"/>
                    </a:solidFill>
                    <a:latin typeface="Source Han Serif SC" panose="02020400000000000000" pitchFamily="18" charset="-122"/>
                    <a:ea typeface="Source Han Serif SC" panose="02020400000000000000" pitchFamily="18" charset="-122"/>
                    <a:sym typeface="Source Han Serif SC" panose="02020400000000000000" pitchFamily="18" charset="-122"/>
                  </a:rPr>
                  <a:t>}</a:t>
                </a:r>
                <a:r>
                  <a:rPr lang="zh-CN" altLang="en-US" sz="1335">
                    <a:solidFill>
                      <a:schemeClr val="tx1"/>
                    </a:solidFill>
                    <a:latin typeface="Source Han Serif SC" panose="02020400000000000000" pitchFamily="18" charset="-122"/>
                    <a:ea typeface="Source Han Serif SC" panose="02020400000000000000" pitchFamily="18" charset="-122"/>
                    <a:sym typeface="Source Han Serif SC" panose="02020400000000000000" pitchFamily="18" charset="-122"/>
                  </a:rPr>
                  <a:t>）</a:t>
                </a:r>
                <a:endParaRPr lang="zh-CN" altLang="en-US" sz="1335">
                  <a:solidFill>
                    <a:schemeClr val="tx1"/>
                  </a:solidFill>
                  <a:latin typeface="Source Han Serif SC" panose="02020400000000000000" pitchFamily="18" charset="-122"/>
                  <a:ea typeface="Source Han Serif SC" panose="02020400000000000000" pitchFamily="18" charset="-122"/>
                  <a:sym typeface="Source Han Serif SC" panose="02020400000000000000" pitchFamily="18" charset="-122"/>
                </a:endParaRPr>
              </a:p>
            </p:txBody>
          </p:sp>
          <p:sp>
            <p:nvSpPr>
              <p:cNvPr id="11" name="矩形 10"/>
              <p:cNvSpPr/>
              <p:nvPr/>
            </p:nvSpPr>
            <p:spPr>
              <a:xfrm>
                <a:off x="2711088" y="1470730"/>
                <a:ext cx="1282007" cy="247957"/>
              </a:xfrm>
              <a:prstGeom prst="rect">
                <a:avLst/>
              </a:prstGeom>
            </p:spPr>
            <p:txBody>
              <a:bodyPr wrap="none" lIns="0" tIns="0" rIns="480000" bIns="0" anchor="b" anchorCtr="0">
                <a:normAutofit/>
              </a:bodyPr>
              <a:p>
                <a:pPr algn="r"/>
                <a:r>
                  <a:rPr lang="zh-CN" altLang="en-US" sz="2400" b="1">
                    <a:solidFill>
                      <a:schemeClr val="tx1"/>
                    </a:solidFill>
                    <a:latin typeface="Source Han Serif SC" panose="02020400000000000000" pitchFamily="18" charset="-122"/>
                    <a:ea typeface="Source Han Serif SC" panose="02020400000000000000" pitchFamily="18" charset="-122"/>
                    <a:sym typeface="Source Han Serif SC" panose="02020400000000000000" pitchFamily="18" charset="-122"/>
                  </a:rPr>
                  <a:t>双分支结构</a:t>
                </a:r>
                <a:endParaRPr lang="zh-CN" altLang="en-US" sz="2400" b="1">
                  <a:solidFill>
                    <a:schemeClr val="tx1"/>
                  </a:solidFill>
                  <a:latin typeface="Source Han Serif SC" panose="02020400000000000000" pitchFamily="18" charset="-122"/>
                  <a:ea typeface="Source Han Serif SC" panose="02020400000000000000" pitchFamily="18" charset="-122"/>
                  <a:sym typeface="Source Han Serif SC" panose="02020400000000000000" pitchFamily="18" charset="-122"/>
                </a:endParaRPr>
              </a:p>
            </p:txBody>
          </p:sp>
        </p:grpSp>
      </p:grpSp>
      <p:grpSp>
        <p:nvGrpSpPr>
          <p:cNvPr id="29" name="组合 28"/>
          <p:cNvGrpSpPr/>
          <p:nvPr/>
        </p:nvGrpSpPr>
        <p:grpSpPr>
          <a:xfrm>
            <a:off x="736313" y="713799"/>
            <a:ext cx="3354423" cy="739100"/>
            <a:chOff x="736313" y="640774"/>
            <a:chExt cx="3354423" cy="739100"/>
          </a:xfrm>
        </p:grpSpPr>
        <p:sp>
          <p:nvSpPr>
            <p:cNvPr id="30" name="L 形 29"/>
            <p:cNvSpPr/>
            <p:nvPr/>
          </p:nvSpPr>
          <p:spPr>
            <a:xfrm rot="10800000" flipH="1">
              <a:off x="736313" y="640774"/>
              <a:ext cx="469900" cy="419100"/>
            </a:xfrm>
            <a:prstGeom prst="corner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Han Serif SC" panose="02020400000000000000" pitchFamily="18" charset="-122"/>
                <a:ea typeface="Source Han Serif SC" panose="02020400000000000000" pitchFamily="18" charset="-122"/>
                <a:cs typeface="+mn-ea"/>
                <a:sym typeface="Source Han Serif SC" panose="02020400000000000000" pitchFamily="18" charset="-122"/>
              </a:endParaRPr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896017" y="857904"/>
              <a:ext cx="3194719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072D52"/>
                  </a:solidFill>
                  <a:effectLst/>
                  <a:uLnTx/>
                  <a:uFillTx/>
                  <a:latin typeface="Source Han Serif SC" panose="02020400000000000000" pitchFamily="18" charset="-122"/>
                  <a:ea typeface="Source Han Serif SC" panose="02020400000000000000" pitchFamily="18" charset="-122"/>
                  <a:cs typeface="+mn-ea"/>
                  <a:sym typeface="Source Han Serif SC" panose="02020400000000000000" pitchFamily="18" charset="-122"/>
                </a:rPr>
                <a:t>判断语句</a:t>
              </a:r>
              <a:endPara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72D52"/>
                </a:solidFill>
                <a:effectLst/>
                <a:uLnTx/>
                <a:uFillTx/>
                <a:latin typeface="Source Han Serif SC" panose="02020400000000000000" pitchFamily="18" charset="-122"/>
                <a:ea typeface="Source Han Serif SC" panose="02020400000000000000" pitchFamily="18" charset="-122"/>
                <a:cs typeface="+mn-ea"/>
                <a:sym typeface="Source Han Serif SC" panose="02020400000000000000" pitchFamily="18" charset="-122"/>
              </a:endParaRPr>
            </a:p>
          </p:txBody>
        </p:sp>
      </p:grpSp>
      <p:sp>
        <p:nvSpPr>
          <p:cNvPr id="32" name="文本框 31"/>
          <p:cNvSpPr txBox="1"/>
          <p:nvPr/>
        </p:nvSpPr>
        <p:spPr>
          <a:xfrm>
            <a:off x="2025015" y="5486400"/>
            <a:ext cx="226695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tx1"/>
                </a:solidFill>
              </a:rPr>
              <a:t>else</a:t>
            </a:r>
            <a:r>
              <a:rPr lang="zh-CN" altLang="en-US" sz="1400">
                <a:solidFill>
                  <a:schemeClr val="tx1"/>
                </a:solidFill>
              </a:rPr>
              <a:t>{</a:t>
            </a:r>
            <a:endParaRPr lang="zh-CN" altLang="en-US" sz="1400">
              <a:solidFill>
                <a:schemeClr val="tx1"/>
              </a:solidFill>
            </a:endParaRPr>
          </a:p>
          <a:p>
            <a:r>
              <a:rPr lang="zh-CN" altLang="en-US" sz="1400">
                <a:solidFill>
                  <a:schemeClr val="tx1"/>
                </a:solidFill>
              </a:rPr>
              <a:t>	当条件为false时，返回结果/代码块</a:t>
            </a:r>
            <a:endParaRPr lang="zh-CN" altLang="en-US" sz="1400">
              <a:solidFill>
                <a:schemeClr val="tx1"/>
              </a:solidFill>
            </a:endParaRPr>
          </a:p>
          <a:p>
            <a:r>
              <a:rPr lang="zh-CN" altLang="en-US" sz="1400">
                <a:solidFill>
                  <a:schemeClr val="tx1"/>
                </a:solidFill>
              </a:rPr>
              <a:t>}</a:t>
            </a:r>
            <a:endParaRPr lang="zh-CN" altLang="en-US" sz="140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32" grpId="0"/>
      <p:bldP spid="32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等腰三角形 14"/>
          <p:cNvSpPr/>
          <p:nvPr/>
        </p:nvSpPr>
        <p:spPr>
          <a:xfrm>
            <a:off x="0" y="0"/>
            <a:ext cx="4946469" cy="6858000"/>
          </a:xfrm>
          <a:prstGeom prst="triangle">
            <a:avLst>
              <a:gd name="adj" fmla="val 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平行四边形 16"/>
          <p:cNvSpPr/>
          <p:nvPr/>
        </p:nvSpPr>
        <p:spPr>
          <a:xfrm flipH="1">
            <a:off x="5539665" y="0"/>
            <a:ext cx="11727402" cy="6858000"/>
          </a:xfrm>
          <a:prstGeom prst="parallelogram">
            <a:avLst>
              <a:gd name="adj" fmla="val 72363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1095540" y="1239233"/>
            <a:ext cx="829505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0" dirty="0">
                <a:solidFill>
                  <a:srgbClr val="3494BA"/>
                </a:solidFill>
                <a:latin typeface="阿里巴巴普惠体 H" panose="00020600040101010101" pitchFamily="18" charset="-122"/>
                <a:ea typeface="阿里巴巴普惠体 H" panose="00020600040101010101" pitchFamily="18" charset="-122"/>
                <a:cs typeface="阿里巴巴普惠体 H" panose="00020600040101010101" pitchFamily="18" charset="-122"/>
              </a:rPr>
              <a:t>PART ONE</a:t>
            </a:r>
            <a:endParaRPr lang="zh-CN" altLang="en-US" sz="12000" dirty="0">
              <a:solidFill>
                <a:srgbClr val="3494BA"/>
              </a:solidFill>
              <a:latin typeface="阿里巴巴普惠体 H" panose="00020600040101010101" pitchFamily="18" charset="-122"/>
              <a:ea typeface="阿里巴巴普惠体 H" panose="00020600040101010101" pitchFamily="18" charset="-122"/>
              <a:cs typeface="阿里巴巴普惠体 H" panose="00020600040101010101" pitchFamily="18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7044093" y="1931008"/>
            <a:ext cx="64972" cy="156996"/>
          </a:xfrm>
          <a:custGeom>
            <a:avLst/>
            <a:gdLst/>
            <a:ahLst/>
            <a:cxnLst/>
            <a:rect l="l" t="t" r="r" b="b"/>
            <a:pathLst>
              <a:path w="64972" h="156996">
                <a:moveTo>
                  <a:pt x="0" y="0"/>
                </a:moveTo>
                <a:lnTo>
                  <a:pt x="9144" y="0"/>
                </a:lnTo>
                <a:lnTo>
                  <a:pt x="64972" y="156996"/>
                </a:lnTo>
                <a:lnTo>
                  <a:pt x="0" y="67209"/>
                </a:lnTo>
                <a:lnTo>
                  <a:pt x="0" y="0"/>
                </a:lnTo>
                <a:close/>
              </a:path>
            </a:pathLst>
          </a:custGeom>
          <a:solidFill>
            <a:srgbClr val="3494BA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endParaRPr lang="zh-CN" altLang="en-US" sz="12000" dirty="0">
              <a:solidFill>
                <a:srgbClr val="3494BA"/>
              </a:solidFill>
              <a:latin typeface="阿里巴巴普惠体 H" panose="00020600040101010101" pitchFamily="18" charset="-122"/>
              <a:ea typeface="阿里巴巴普惠体 H" panose="00020600040101010101" pitchFamily="18" charset="-122"/>
              <a:cs typeface="阿里巴巴普惠体 H" panose="00020600040101010101" pitchFamily="18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6732000" y="1656000"/>
            <a:ext cx="981456" cy="1057656"/>
          </a:xfrm>
          <a:custGeom>
            <a:avLst/>
            <a:gdLst/>
            <a:ahLst/>
            <a:cxnLst/>
            <a:rect l="l" t="t" r="r" b="b"/>
            <a:pathLst>
              <a:path w="981456" h="1057656">
                <a:moveTo>
                  <a:pt x="0" y="0"/>
                </a:moveTo>
                <a:lnTo>
                  <a:pt x="457200" y="0"/>
                </a:lnTo>
                <a:lnTo>
                  <a:pt x="676656" y="662940"/>
                </a:lnTo>
                <a:lnTo>
                  <a:pt x="685800" y="662940"/>
                </a:lnTo>
                <a:lnTo>
                  <a:pt x="685800" y="0"/>
                </a:lnTo>
                <a:lnTo>
                  <a:pt x="981456" y="0"/>
                </a:lnTo>
                <a:lnTo>
                  <a:pt x="981456" y="1057656"/>
                </a:lnTo>
                <a:lnTo>
                  <a:pt x="761775" y="1057656"/>
                </a:lnTo>
                <a:lnTo>
                  <a:pt x="363676" y="507516"/>
                </a:lnTo>
                <a:lnTo>
                  <a:pt x="307848" y="350520"/>
                </a:lnTo>
                <a:lnTo>
                  <a:pt x="298704" y="350520"/>
                </a:lnTo>
                <a:lnTo>
                  <a:pt x="298704" y="417729"/>
                </a:lnTo>
                <a:lnTo>
                  <a:pt x="0" y="4944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endParaRPr lang="zh-CN" altLang="en-US" sz="12000" dirty="0">
              <a:solidFill>
                <a:srgbClr val="3494BA"/>
              </a:solidFill>
              <a:latin typeface="阿里巴巴普惠体 H" panose="00020600040101010101" pitchFamily="18" charset="-122"/>
              <a:ea typeface="阿里巴巴普惠体 H" panose="00020600040101010101" pitchFamily="18" charset="-122"/>
              <a:cs typeface="阿里巴巴普惠体 H" panose="00020600040101010101" pitchFamily="18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7926489" y="1680183"/>
            <a:ext cx="699516" cy="1057656"/>
          </a:xfrm>
          <a:custGeom>
            <a:avLst/>
            <a:gdLst/>
            <a:ahLst/>
            <a:cxnLst/>
            <a:rect l="l" t="t" r="r" b="b"/>
            <a:pathLst>
              <a:path w="699516" h="1057656">
                <a:moveTo>
                  <a:pt x="0" y="0"/>
                </a:moveTo>
                <a:lnTo>
                  <a:pt x="690371" y="0"/>
                </a:lnTo>
                <a:lnTo>
                  <a:pt x="690371" y="262128"/>
                </a:lnTo>
                <a:lnTo>
                  <a:pt x="303276" y="262128"/>
                </a:lnTo>
                <a:lnTo>
                  <a:pt x="303276" y="396240"/>
                </a:lnTo>
                <a:lnTo>
                  <a:pt x="658367" y="396240"/>
                </a:lnTo>
                <a:lnTo>
                  <a:pt x="658367" y="647700"/>
                </a:lnTo>
                <a:lnTo>
                  <a:pt x="303276" y="647700"/>
                </a:lnTo>
                <a:lnTo>
                  <a:pt x="303276" y="797052"/>
                </a:lnTo>
                <a:lnTo>
                  <a:pt x="699516" y="797052"/>
                </a:lnTo>
                <a:lnTo>
                  <a:pt x="699516" y="1057656"/>
                </a:lnTo>
                <a:lnTo>
                  <a:pt x="0" y="1057656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endParaRPr lang="zh-CN" altLang="en-US" sz="12000" dirty="0">
              <a:solidFill>
                <a:srgbClr val="3494BA"/>
              </a:solidFill>
              <a:latin typeface="阿里巴巴普惠体 H" panose="00020600040101010101" pitchFamily="18" charset="-122"/>
              <a:ea typeface="阿里巴巴普惠体 H" panose="00020600040101010101" pitchFamily="18" charset="-122"/>
              <a:cs typeface="阿里巴巴普惠体 H" panose="00020600040101010101" pitchFamily="18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1296895" y="1805253"/>
            <a:ext cx="413003" cy="858830"/>
          </a:xfrm>
          <a:custGeom>
            <a:avLst/>
            <a:gdLst/>
            <a:ahLst/>
            <a:cxnLst/>
            <a:rect l="l" t="t" r="r" b="b"/>
            <a:pathLst>
              <a:path w="413003" h="858830">
                <a:moveTo>
                  <a:pt x="0" y="0"/>
                </a:moveTo>
                <a:lnTo>
                  <a:pt x="413003" y="570737"/>
                </a:lnTo>
                <a:lnTo>
                  <a:pt x="411480" y="570794"/>
                </a:lnTo>
                <a:lnTo>
                  <a:pt x="303276" y="570794"/>
                </a:lnTo>
                <a:lnTo>
                  <a:pt x="303276" y="858830"/>
                </a:lnTo>
                <a:lnTo>
                  <a:pt x="0" y="85883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endParaRPr lang="zh-CN" altLang="en-US" sz="12000" dirty="0">
              <a:solidFill>
                <a:srgbClr val="3494BA"/>
              </a:solidFill>
              <a:latin typeface="阿里巴巴普惠体 H" panose="00020600040101010101" pitchFamily="18" charset="-122"/>
              <a:ea typeface="阿里巴巴普惠体 H" panose="00020600040101010101" pitchFamily="18" charset="-122"/>
              <a:cs typeface="阿里巴巴普惠体 H" panose="00020600040101010101" pitchFamily="18" charset="-122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3815661" y="3356118"/>
            <a:ext cx="6244047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600" dirty="0"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成果展示</a:t>
            </a:r>
            <a:endParaRPr lang="zh-CN" altLang="en-US" sz="6600" dirty="0"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7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35" name="矩形 34"/>
          <p:cNvSpPr/>
          <p:nvPr/>
        </p:nvSpPr>
        <p:spPr>
          <a:xfrm>
            <a:off x="0" y="0"/>
            <a:ext cx="12192000" cy="905068"/>
          </a:xfrm>
          <a:prstGeom prst="rect">
            <a:avLst/>
          </a:prstGeom>
          <a:solidFill>
            <a:srgbClr val="3494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6" name="等腰三角形 35"/>
          <p:cNvSpPr/>
          <p:nvPr/>
        </p:nvSpPr>
        <p:spPr>
          <a:xfrm>
            <a:off x="0" y="0"/>
            <a:ext cx="4292081" cy="905068"/>
          </a:xfrm>
          <a:prstGeom prst="triangle">
            <a:avLst>
              <a:gd name="adj" fmla="val 0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7" name="文本框 36"/>
          <p:cNvSpPr txBox="1"/>
          <p:nvPr/>
        </p:nvSpPr>
        <p:spPr>
          <a:xfrm>
            <a:off x="3115773" y="68131"/>
            <a:ext cx="37542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000" dirty="0">
                <a:solidFill>
                  <a:schemeClr val="bg1"/>
                </a:solidFill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rPr>
              <a:t>PART ONE</a:t>
            </a:r>
            <a:endParaRPr lang="zh-CN" altLang="en-US" sz="4000" dirty="0">
              <a:solidFill>
                <a:schemeClr val="bg1"/>
              </a:solidFill>
              <a:latin typeface="阿里巴巴普惠体 L" panose="00020600040101010101" pitchFamily="18" charset="-122"/>
              <a:ea typeface="阿里巴巴普惠体 L" panose="00020600040101010101" pitchFamily="18" charset="-122"/>
              <a:cs typeface="阿里巴巴普惠体 L" panose="00020600040101010101" pitchFamily="18" charset="-122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5684525" y="130062"/>
            <a:ext cx="2732362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成果展示</a:t>
            </a:r>
            <a:endParaRPr lang="zh-CN" altLang="en-US" sz="3200" dirty="0">
              <a:solidFill>
                <a:schemeClr val="bg1"/>
              </a:solidFill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</p:txBody>
      </p:sp>
      <p:grpSp>
        <p:nvGrpSpPr>
          <p:cNvPr id="64" name="组合 63"/>
          <p:cNvGrpSpPr/>
          <p:nvPr/>
        </p:nvGrpSpPr>
        <p:grpSpPr>
          <a:xfrm>
            <a:off x="736600" y="640715"/>
            <a:ext cx="4011295" cy="924671"/>
            <a:chOff x="736313" y="640774"/>
            <a:chExt cx="3354423" cy="718304"/>
          </a:xfrm>
        </p:grpSpPr>
        <p:sp>
          <p:nvSpPr>
            <p:cNvPr id="69" name="L 形 68"/>
            <p:cNvSpPr/>
            <p:nvPr/>
          </p:nvSpPr>
          <p:spPr>
            <a:xfrm rot="10800000" flipH="1">
              <a:off x="736313" y="640774"/>
              <a:ext cx="469900" cy="419100"/>
            </a:xfrm>
            <a:prstGeom prst="corner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Han Serif SC" panose="02020400000000000000" pitchFamily="18" charset="-122"/>
                <a:ea typeface="Source Han Serif SC" panose="02020400000000000000" pitchFamily="18" charset="-122"/>
                <a:cs typeface="+mn-ea"/>
                <a:sym typeface="Source Han Serif SC" panose="02020400000000000000" pitchFamily="18" charset="-122"/>
              </a:endParaRPr>
            </a:p>
          </p:txBody>
        </p:sp>
        <p:sp>
          <p:nvSpPr>
            <p:cNvPr id="75" name="文本框 74"/>
            <p:cNvSpPr txBox="1"/>
            <p:nvPr/>
          </p:nvSpPr>
          <p:spPr>
            <a:xfrm>
              <a:off x="896017" y="857904"/>
              <a:ext cx="3194719" cy="5011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3600" b="1" i="0" u="none" strike="noStrike" kern="1200" cap="none" spc="0" normalizeH="0" baseline="0" noProof="0" dirty="0">
                  <a:ln>
                    <a:noFill/>
                  </a:ln>
                  <a:solidFill>
                    <a:srgbClr val="072D52"/>
                  </a:solidFill>
                  <a:effectLst/>
                  <a:uLnTx/>
                  <a:uFillTx/>
                  <a:latin typeface="Source Han Serif SC" panose="02020400000000000000" pitchFamily="18" charset="-122"/>
                  <a:ea typeface="Source Han Serif SC" panose="02020400000000000000" pitchFamily="18" charset="-122"/>
                  <a:cs typeface="+mn-ea"/>
                  <a:sym typeface="Source Han Serif SC" panose="02020400000000000000" pitchFamily="18" charset="-122"/>
                </a:rPr>
                <a:t>成果展示</a:t>
              </a:r>
              <a:endPara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72D52"/>
                </a:solidFill>
                <a:effectLst/>
                <a:uLnTx/>
                <a:uFillTx/>
                <a:latin typeface="Source Han Serif SC" panose="02020400000000000000" pitchFamily="18" charset="-122"/>
                <a:ea typeface="Source Han Serif SC" panose="02020400000000000000" pitchFamily="18" charset="-122"/>
                <a:cs typeface="+mn-ea"/>
                <a:sym typeface="Source Han Serif SC" panose="02020400000000000000" pitchFamily="18" charset="-122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9975215" y="4895850"/>
            <a:ext cx="9175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hlinkClick r:id="rId1" action="ppaction://hlinkfile"/>
              </a:rPr>
              <a:t>北极熊</a:t>
            </a:r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8115" y="1009650"/>
            <a:ext cx="2771775" cy="377190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7520" y="1009650"/>
            <a:ext cx="2790825" cy="3733800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6518275" y="4981575"/>
            <a:ext cx="868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hlinkClick r:id="rId4" action="ppaction://hlinkfile"/>
              </a:rPr>
              <a:t>奥特曼</a:t>
            </a:r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1097280" y="1786890"/>
            <a:ext cx="16452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hlinkClick r:id="rId5" action="ppaction://hlinkfile"/>
              </a:rPr>
              <a:t>学成在线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097280" y="2517775"/>
            <a:ext cx="640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hlinkClick r:id="rId6" action="ppaction://hlinkfile"/>
              </a:rPr>
              <a:t>魅族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097280" y="3244850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hlinkClick r:id="rId7" action="ppaction://hlinkfile"/>
              </a:rPr>
              <a:t>网贷之家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14" grpId="0"/>
      <p:bldP spid="14" grpId="1"/>
      <p:bldP spid="2" grpId="0"/>
      <p:bldP spid="2" grpId="1"/>
      <p:bldP spid="4" grpId="0"/>
      <p:bldP spid="4" grpId="1"/>
      <p:bldP spid="5" grpId="0"/>
      <p:bldP spid="5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游戏机, 物体, 钟表&#10;&#10;描述已自动生成"/>
          <p:cNvPicPr>
            <a:picLocks noChangeAspect="1"/>
          </p:cNvPicPr>
          <p:nvPr/>
        </p:nvPicPr>
        <p:blipFill>
          <a:blip r:embed="rId1" cstate="email"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>
          <a:xfrm>
            <a:off x="2512958" y="443171"/>
            <a:ext cx="7166084" cy="5971737"/>
          </a:xfrm>
          <a:custGeom>
            <a:avLst/>
            <a:gdLst>
              <a:gd name="connsiteX0" fmla="*/ 2694768 w 7166084"/>
              <a:gd name="connsiteY0" fmla="*/ 759238 h 5971737"/>
              <a:gd name="connsiteX1" fmla="*/ 2694768 w 7166084"/>
              <a:gd name="connsiteY1" fmla="*/ 1413750 h 5971737"/>
              <a:gd name="connsiteX2" fmla="*/ 4645488 w 7166084"/>
              <a:gd name="connsiteY2" fmla="*/ 1413750 h 5971737"/>
              <a:gd name="connsiteX3" fmla="*/ 4645488 w 7166084"/>
              <a:gd name="connsiteY3" fmla="*/ 759238 h 5971737"/>
              <a:gd name="connsiteX4" fmla="*/ 0 w 7166084"/>
              <a:gd name="connsiteY4" fmla="*/ 0 h 5971737"/>
              <a:gd name="connsiteX5" fmla="*/ 7166084 w 7166084"/>
              <a:gd name="connsiteY5" fmla="*/ 0 h 5971737"/>
              <a:gd name="connsiteX6" fmla="*/ 7166084 w 7166084"/>
              <a:gd name="connsiteY6" fmla="*/ 5971737 h 5971737"/>
              <a:gd name="connsiteX7" fmla="*/ 0 w 7166084"/>
              <a:gd name="connsiteY7" fmla="*/ 5971737 h 5971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166084" h="5971737">
                <a:moveTo>
                  <a:pt x="2694768" y="759238"/>
                </a:moveTo>
                <a:lnTo>
                  <a:pt x="2694768" y="1413750"/>
                </a:lnTo>
                <a:lnTo>
                  <a:pt x="4645488" y="1413750"/>
                </a:lnTo>
                <a:lnTo>
                  <a:pt x="4645488" y="759238"/>
                </a:lnTo>
                <a:close/>
                <a:moveTo>
                  <a:pt x="0" y="0"/>
                </a:moveTo>
                <a:lnTo>
                  <a:pt x="7166084" y="0"/>
                </a:lnTo>
                <a:lnTo>
                  <a:pt x="7166084" y="5971737"/>
                </a:lnTo>
                <a:lnTo>
                  <a:pt x="0" y="5971737"/>
                </a:lnTo>
                <a:close/>
              </a:path>
            </a:pathLst>
          </a:custGeom>
        </p:spPr>
      </p:pic>
      <p:sp>
        <p:nvSpPr>
          <p:cNvPr id="5" name="文本框 4"/>
          <p:cNvSpPr txBox="1"/>
          <p:nvPr/>
        </p:nvSpPr>
        <p:spPr>
          <a:xfrm>
            <a:off x="5269136" y="960716"/>
            <a:ext cx="18499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dirty="0">
                <a:solidFill>
                  <a:srgbClr val="6B9BB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2020</a:t>
            </a:r>
            <a:endParaRPr lang="zh-CN" altLang="en-US" sz="5400" dirty="0">
              <a:solidFill>
                <a:srgbClr val="6B9BB1"/>
              </a:solidFill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528930" y="2472571"/>
            <a:ext cx="65227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7200" dirty="0"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感 谢 聆 听</a:t>
            </a:r>
            <a:endParaRPr lang="zh-CN" altLang="en-US" sz="7200" dirty="0"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146486" y="3618795"/>
            <a:ext cx="22750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rPr>
              <a:t>Thank   You</a:t>
            </a:r>
            <a:endParaRPr lang="zh-CN" altLang="en-US" sz="2400" dirty="0">
              <a:latin typeface="阿里巴巴普惠体 L" panose="00020600040101010101" pitchFamily="18" charset="-122"/>
              <a:ea typeface="阿里巴巴普惠体 L" panose="00020600040101010101" pitchFamily="18" charset="-122"/>
              <a:cs typeface="阿里巴巴普惠体 L" panose="00020600040101010101" pitchFamily="18" charset="-122"/>
            </a:endParaRPr>
          </a:p>
        </p:txBody>
      </p:sp>
      <p:sp>
        <p:nvSpPr>
          <p:cNvPr id="10" name="等腰三角形 9"/>
          <p:cNvSpPr/>
          <p:nvPr/>
        </p:nvSpPr>
        <p:spPr>
          <a:xfrm>
            <a:off x="-2709154" y="0"/>
            <a:ext cx="5418307" cy="4719817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2" name="直接连接符 11"/>
          <p:cNvCxnSpPr/>
          <p:nvPr/>
        </p:nvCxnSpPr>
        <p:spPr>
          <a:xfrm>
            <a:off x="765110" y="956671"/>
            <a:ext cx="979714" cy="15159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1240282" y="1884046"/>
            <a:ext cx="615820" cy="9517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等腰三角形 15"/>
          <p:cNvSpPr/>
          <p:nvPr/>
        </p:nvSpPr>
        <p:spPr>
          <a:xfrm flipV="1">
            <a:off x="-79745" y="3135086"/>
            <a:ext cx="1853606" cy="1584729"/>
          </a:xfrm>
          <a:prstGeom prst="triangle">
            <a:avLst>
              <a:gd name="adj" fmla="val 50000"/>
            </a:avLst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等腰三角形 16"/>
          <p:cNvSpPr/>
          <p:nvPr/>
        </p:nvSpPr>
        <p:spPr>
          <a:xfrm>
            <a:off x="-1007822" y="3135088"/>
            <a:ext cx="1853606" cy="1584729"/>
          </a:xfrm>
          <a:prstGeom prst="triangle">
            <a:avLst>
              <a:gd name="adj" fmla="val 50000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等腰三角形 21"/>
          <p:cNvSpPr/>
          <p:nvPr/>
        </p:nvSpPr>
        <p:spPr>
          <a:xfrm rot="16200000">
            <a:off x="7496529" y="4509675"/>
            <a:ext cx="7352525" cy="224331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任意多边形: 形状 20"/>
          <p:cNvSpPr/>
          <p:nvPr/>
        </p:nvSpPr>
        <p:spPr>
          <a:xfrm rot="16200000">
            <a:off x="7484713" y="3783326"/>
            <a:ext cx="7376158" cy="2422076"/>
          </a:xfrm>
          <a:custGeom>
            <a:avLst/>
            <a:gdLst>
              <a:gd name="connsiteX0" fmla="*/ 7352525 w 7376158"/>
              <a:gd name="connsiteY0" fmla="*/ 2243314 h 2422076"/>
              <a:gd name="connsiteX1" fmla="*/ 7083209 w 7376158"/>
              <a:gd name="connsiteY1" fmla="*/ 2243314 h 2422076"/>
              <a:gd name="connsiteX2" fmla="*/ 3699896 w 7376158"/>
              <a:gd name="connsiteY2" fmla="*/ 178761 h 2422076"/>
              <a:gd name="connsiteX3" fmla="*/ 316581 w 7376158"/>
              <a:gd name="connsiteY3" fmla="*/ 2243313 h 2422076"/>
              <a:gd name="connsiteX4" fmla="*/ 0 w 7376158"/>
              <a:gd name="connsiteY4" fmla="*/ 2243313 h 2422076"/>
              <a:gd name="connsiteX5" fmla="*/ 3676263 w 7376158"/>
              <a:gd name="connsiteY5" fmla="*/ 0 h 2422076"/>
              <a:gd name="connsiteX6" fmla="*/ 7376158 w 7376158"/>
              <a:gd name="connsiteY6" fmla="*/ 2422076 h 2422076"/>
              <a:gd name="connsiteX7" fmla="*/ 23633 w 7376158"/>
              <a:gd name="connsiteY7" fmla="*/ 2422075 h 2422076"/>
              <a:gd name="connsiteX8" fmla="*/ 316581 w 7376158"/>
              <a:gd name="connsiteY8" fmla="*/ 2243313 h 2422076"/>
              <a:gd name="connsiteX9" fmla="*/ 7083209 w 7376158"/>
              <a:gd name="connsiteY9" fmla="*/ 2243314 h 2422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376158" h="2422076">
                <a:moveTo>
                  <a:pt x="7352525" y="2243314"/>
                </a:moveTo>
                <a:lnTo>
                  <a:pt x="7083209" y="2243314"/>
                </a:lnTo>
                <a:lnTo>
                  <a:pt x="3699896" y="178761"/>
                </a:lnTo>
                <a:lnTo>
                  <a:pt x="316581" y="2243313"/>
                </a:lnTo>
                <a:lnTo>
                  <a:pt x="0" y="2243313"/>
                </a:lnTo>
                <a:lnTo>
                  <a:pt x="3676263" y="0"/>
                </a:lnTo>
                <a:close/>
                <a:moveTo>
                  <a:pt x="7376158" y="2422076"/>
                </a:moveTo>
                <a:lnTo>
                  <a:pt x="23633" y="2422075"/>
                </a:lnTo>
                <a:lnTo>
                  <a:pt x="316581" y="2243313"/>
                </a:lnTo>
                <a:lnTo>
                  <a:pt x="7083209" y="2243314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4" name="直接连接符 23"/>
          <p:cNvCxnSpPr/>
          <p:nvPr/>
        </p:nvCxnSpPr>
        <p:spPr>
          <a:xfrm flipH="1">
            <a:off x="8230734" y="2482082"/>
            <a:ext cx="392157" cy="6522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 flipH="1">
            <a:off x="8495238" y="2109220"/>
            <a:ext cx="434065" cy="7291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/>
        </p:nvCxnSpPr>
        <p:spPr>
          <a:xfrm flipH="1">
            <a:off x="3373032" y="3460631"/>
            <a:ext cx="600617" cy="10068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 flipH="1">
            <a:off x="3765190" y="3254231"/>
            <a:ext cx="434065" cy="7291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等腰三角形 34"/>
          <p:cNvSpPr/>
          <p:nvPr/>
        </p:nvSpPr>
        <p:spPr>
          <a:xfrm rot="10800000" flipV="1">
            <a:off x="-66317" y="4719815"/>
            <a:ext cx="1853606" cy="1584729"/>
          </a:xfrm>
          <a:prstGeom prst="triangle">
            <a:avLst>
              <a:gd name="adj" fmla="val 50000"/>
            </a:avLst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2313305" y="1079500"/>
            <a:ext cx="3234690" cy="5324475"/>
            <a:chOff x="2172501" y="1231320"/>
            <a:chExt cx="2880000" cy="3708000"/>
          </a:xfrm>
        </p:grpSpPr>
        <p:sp>
          <p:nvSpPr>
            <p:cNvPr id="11" name="等腰三角形 10"/>
            <p:cNvSpPr/>
            <p:nvPr/>
          </p:nvSpPr>
          <p:spPr>
            <a:xfrm rot="4613808">
              <a:off x="1758501" y="1645320"/>
              <a:ext cx="3708000" cy="2880000"/>
            </a:xfrm>
            <a:prstGeom prst="triangle">
              <a:avLst/>
            </a:prstGeom>
            <a:solidFill>
              <a:schemeClr val="accent1">
                <a:alpha val="26000"/>
              </a:schemeClr>
            </a:solidFill>
            <a:ln w="85725">
              <a:noFill/>
              <a:rou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等腰三角形 5"/>
            <p:cNvSpPr/>
            <p:nvPr/>
          </p:nvSpPr>
          <p:spPr>
            <a:xfrm rot="4613808">
              <a:off x="1974979" y="1863011"/>
              <a:ext cx="3107094" cy="2444620"/>
            </a:xfrm>
            <a:prstGeom prst="triangle">
              <a:avLst/>
            </a:prstGeom>
            <a:ln w="85725">
              <a:solidFill>
                <a:srgbClr val="3494BA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7831636" y="2000355"/>
            <a:ext cx="2539458" cy="3219380"/>
            <a:chOff x="2172501" y="1231320"/>
            <a:chExt cx="2880000" cy="3708000"/>
          </a:xfrm>
        </p:grpSpPr>
        <p:sp>
          <p:nvSpPr>
            <p:cNvPr id="26" name="等腰三角形 25"/>
            <p:cNvSpPr/>
            <p:nvPr/>
          </p:nvSpPr>
          <p:spPr>
            <a:xfrm rot="4613808">
              <a:off x="1758501" y="1645320"/>
              <a:ext cx="3708000" cy="2880000"/>
            </a:xfrm>
            <a:prstGeom prst="triangle">
              <a:avLst/>
            </a:prstGeom>
            <a:solidFill>
              <a:schemeClr val="accent1">
                <a:alpha val="26000"/>
              </a:schemeClr>
            </a:solidFill>
            <a:ln w="3175">
              <a:noFill/>
              <a:rou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等腰三角形 26"/>
            <p:cNvSpPr/>
            <p:nvPr/>
          </p:nvSpPr>
          <p:spPr>
            <a:xfrm rot="4613808">
              <a:off x="1974979" y="1863011"/>
              <a:ext cx="3107094" cy="2444620"/>
            </a:xfrm>
            <a:prstGeom prst="triangle">
              <a:avLst/>
            </a:prstGeom>
            <a:ln w="85725">
              <a:solidFill>
                <a:srgbClr val="3494BA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1" name="文本框 20"/>
          <p:cNvSpPr txBox="1"/>
          <p:nvPr/>
        </p:nvSpPr>
        <p:spPr>
          <a:xfrm>
            <a:off x="8093908" y="3229313"/>
            <a:ext cx="15255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rPr>
              <a:t>PART</a:t>
            </a:r>
            <a:r>
              <a:rPr lang="zh-CN" altLang="en-US" sz="2000" dirty="0">
                <a:solidFill>
                  <a:schemeClr val="bg1"/>
                </a:solidFill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rPr>
              <a:t>02</a:t>
            </a:r>
            <a:endParaRPr lang="zh-CN" altLang="en-US" sz="2000" dirty="0">
              <a:solidFill>
                <a:schemeClr val="bg1"/>
              </a:solidFill>
              <a:latin typeface="阿里巴巴普惠体 L" panose="00020600040101010101" pitchFamily="18" charset="-122"/>
              <a:ea typeface="阿里巴巴普惠体 L" panose="00020600040101010101" pitchFamily="18" charset="-122"/>
              <a:cs typeface="阿里巴巴普惠体 L" panose="00020600040101010101" pitchFamily="18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8093907" y="3629423"/>
            <a:ext cx="15255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成果展示</a:t>
            </a:r>
            <a:endParaRPr lang="en-US" altLang="zh-CN" sz="2400" dirty="0">
              <a:solidFill>
                <a:schemeClr val="bg1"/>
              </a:solidFill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0" y="0"/>
            <a:ext cx="12192000" cy="905068"/>
          </a:xfrm>
          <a:prstGeom prst="rect">
            <a:avLst/>
          </a:prstGeom>
          <a:solidFill>
            <a:srgbClr val="3494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等腰三角形 37"/>
          <p:cNvSpPr/>
          <p:nvPr/>
        </p:nvSpPr>
        <p:spPr>
          <a:xfrm>
            <a:off x="0" y="0"/>
            <a:ext cx="4292081" cy="905068"/>
          </a:xfrm>
          <a:prstGeom prst="triangle">
            <a:avLst>
              <a:gd name="adj" fmla="val 0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文本框 38"/>
          <p:cNvSpPr txBox="1"/>
          <p:nvPr/>
        </p:nvSpPr>
        <p:spPr>
          <a:xfrm>
            <a:off x="3115773" y="68131"/>
            <a:ext cx="37542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rPr>
              <a:t>CONTENTS</a:t>
            </a:r>
            <a:endParaRPr lang="zh-CN" altLang="en-US" sz="4000" dirty="0">
              <a:solidFill>
                <a:schemeClr val="bg1"/>
              </a:solidFill>
              <a:latin typeface="阿里巴巴普惠体 L" panose="00020600040101010101" pitchFamily="18" charset="-122"/>
              <a:ea typeface="阿里巴巴普惠体 L" panose="00020600040101010101" pitchFamily="18" charset="-122"/>
              <a:cs typeface="阿里巴巴普惠体 L" panose="00020600040101010101" pitchFamily="18" charset="-122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5608955" y="67945"/>
            <a:ext cx="302958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目    录</a:t>
            </a:r>
            <a:endParaRPr lang="zh-CN" altLang="en-US" sz="4400" dirty="0">
              <a:solidFill>
                <a:schemeClr val="bg1"/>
              </a:solidFill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350292" y="2319981"/>
            <a:ext cx="1525555" cy="11372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dirty="0">
                <a:solidFill>
                  <a:schemeClr val="bg1"/>
                </a:solidFill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rPr>
              <a:t>PART</a:t>
            </a:r>
            <a:r>
              <a:rPr lang="zh-CN" altLang="en-US" sz="2000" dirty="0">
                <a:solidFill>
                  <a:schemeClr val="bg1"/>
                </a:solidFill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rPr>
              <a:t>01</a:t>
            </a:r>
            <a:endParaRPr lang="en-US" altLang="zh-CN" sz="2000" dirty="0">
              <a:solidFill>
                <a:schemeClr val="bg1"/>
              </a:solidFill>
              <a:latin typeface="阿里巴巴普惠体 L" panose="00020600040101010101" pitchFamily="18" charset="-122"/>
              <a:ea typeface="阿里巴巴普惠体 L" panose="00020600040101010101" pitchFamily="18" charset="-122"/>
              <a:cs typeface="阿里巴巴普惠体 L" panose="00020600040101010101" pitchFamily="18" charset="-122"/>
            </a:endParaRPr>
          </a:p>
          <a:p>
            <a:r>
              <a:rPr lang="zh-CN" altLang="en-US" sz="2400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  <a:sym typeface="+mn-ea"/>
              </a:rPr>
              <a:t>学习内容</a:t>
            </a:r>
            <a:endParaRPr lang="zh-CN" altLang="en-US" sz="2400" dirty="0">
              <a:solidFill>
                <a:schemeClr val="bg1"/>
              </a:solidFill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  <a:p>
            <a:endParaRPr lang="zh-CN" altLang="en-US" sz="2400" dirty="0">
              <a:solidFill>
                <a:schemeClr val="bg1"/>
              </a:solidFill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359660" y="3143885"/>
            <a:ext cx="202374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·</a:t>
            </a:r>
            <a:r>
              <a:rPr lang="zh-CN" altLang="en-US" sz="2000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视频音频插入</a:t>
            </a:r>
            <a:endParaRPr lang="zh-CN" altLang="en-US" sz="2000" dirty="0">
              <a:solidFill>
                <a:schemeClr val="bg1"/>
              </a:solidFill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506980" y="3634740"/>
            <a:ext cx="14185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2359660" y="3542665"/>
            <a:ext cx="202374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·h5</a:t>
            </a:r>
            <a:r>
              <a:rPr lang="zh-CN" altLang="en-US" sz="2000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新增的属性</a:t>
            </a:r>
            <a:endParaRPr lang="zh-CN" altLang="en-US" sz="2000" dirty="0">
              <a:solidFill>
                <a:schemeClr val="bg1"/>
              </a:solidFill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359660" y="3941445"/>
            <a:ext cx="22987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·</a:t>
            </a:r>
            <a:r>
              <a:rPr lang="zh-CN" altLang="en-US" sz="2000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结构伪类选择器</a:t>
            </a:r>
            <a:endParaRPr lang="zh-CN" altLang="en-US" sz="2000" dirty="0">
              <a:solidFill>
                <a:schemeClr val="bg1"/>
              </a:solidFill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350135" y="4304665"/>
            <a:ext cx="22987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·2D</a:t>
            </a:r>
            <a:r>
              <a:rPr lang="zh-CN" altLang="en-US" sz="2000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、</a:t>
            </a:r>
            <a:r>
              <a:rPr lang="en-US" altLang="zh-CN" sz="2000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3D</a:t>
            </a:r>
            <a:r>
              <a:rPr lang="zh-CN" altLang="en-US" sz="2000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转换</a:t>
            </a:r>
            <a:endParaRPr lang="zh-CN" altLang="en-US" sz="2000" dirty="0">
              <a:solidFill>
                <a:schemeClr val="bg1"/>
              </a:solidFill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359660" y="4668520"/>
            <a:ext cx="22987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·</a:t>
            </a:r>
            <a:r>
              <a:rPr lang="zh-CN" altLang="en-US" sz="2000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动画</a:t>
            </a:r>
            <a:endParaRPr lang="zh-CN" altLang="en-US" sz="2000" dirty="0">
              <a:solidFill>
                <a:schemeClr val="bg1"/>
              </a:solidFill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290445" y="5067300"/>
            <a:ext cx="22987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·JavaScript</a:t>
            </a:r>
            <a:endParaRPr lang="en-US" altLang="zh-CN" sz="2000" dirty="0">
              <a:solidFill>
                <a:schemeClr val="bg1"/>
              </a:solidFill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21" grpId="0"/>
      <p:bldP spid="22" grpId="0"/>
      <p:bldP spid="21" grpId="1"/>
      <p:bldP spid="22" grpId="1"/>
      <p:bldP spid="3" grpId="0"/>
      <p:bldP spid="3" grpId="1"/>
      <p:bldP spid="5" grpId="0"/>
      <p:bldP spid="5" grpId="1"/>
      <p:bldP spid="7" grpId="0"/>
      <p:bldP spid="7" grpId="1"/>
      <p:bldP spid="8" grpId="0"/>
      <p:bldP spid="8" grpId="1"/>
      <p:bldP spid="9" grpId="0"/>
      <p:bldP spid="9" grpId="1"/>
      <p:bldP spid="10" grpId="0"/>
      <p:bldP spid="10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等腰三角形 14"/>
          <p:cNvSpPr/>
          <p:nvPr/>
        </p:nvSpPr>
        <p:spPr>
          <a:xfrm>
            <a:off x="0" y="0"/>
            <a:ext cx="4946469" cy="6858000"/>
          </a:xfrm>
          <a:prstGeom prst="triangle">
            <a:avLst>
              <a:gd name="adj" fmla="val 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平行四边形 16"/>
          <p:cNvSpPr/>
          <p:nvPr/>
        </p:nvSpPr>
        <p:spPr>
          <a:xfrm flipH="1">
            <a:off x="5539665" y="0"/>
            <a:ext cx="11727402" cy="6858000"/>
          </a:xfrm>
          <a:prstGeom prst="parallelogram">
            <a:avLst>
              <a:gd name="adj" fmla="val 72363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1095540" y="1239233"/>
            <a:ext cx="829505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0" dirty="0">
                <a:solidFill>
                  <a:srgbClr val="3494BA"/>
                </a:solidFill>
                <a:latin typeface="阿里巴巴普惠体 H" panose="00020600040101010101" pitchFamily="18" charset="-122"/>
                <a:ea typeface="阿里巴巴普惠体 H" panose="00020600040101010101" pitchFamily="18" charset="-122"/>
                <a:cs typeface="阿里巴巴普惠体 H" panose="00020600040101010101" pitchFamily="18" charset="-122"/>
              </a:rPr>
              <a:t>PART ONE</a:t>
            </a:r>
            <a:endParaRPr lang="zh-CN" altLang="en-US" sz="12000" dirty="0">
              <a:solidFill>
                <a:srgbClr val="3494BA"/>
              </a:solidFill>
              <a:latin typeface="阿里巴巴普惠体 H" panose="00020600040101010101" pitchFamily="18" charset="-122"/>
              <a:ea typeface="阿里巴巴普惠体 H" panose="00020600040101010101" pitchFamily="18" charset="-122"/>
              <a:cs typeface="阿里巴巴普惠体 H" panose="00020600040101010101" pitchFamily="18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7044093" y="1931008"/>
            <a:ext cx="64972" cy="156996"/>
          </a:xfrm>
          <a:custGeom>
            <a:avLst/>
            <a:gdLst/>
            <a:ahLst/>
            <a:cxnLst/>
            <a:rect l="l" t="t" r="r" b="b"/>
            <a:pathLst>
              <a:path w="64972" h="156996">
                <a:moveTo>
                  <a:pt x="0" y="0"/>
                </a:moveTo>
                <a:lnTo>
                  <a:pt x="9144" y="0"/>
                </a:lnTo>
                <a:lnTo>
                  <a:pt x="64972" y="156996"/>
                </a:lnTo>
                <a:lnTo>
                  <a:pt x="0" y="67209"/>
                </a:lnTo>
                <a:lnTo>
                  <a:pt x="0" y="0"/>
                </a:lnTo>
                <a:close/>
              </a:path>
            </a:pathLst>
          </a:custGeom>
          <a:solidFill>
            <a:srgbClr val="3494BA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endParaRPr lang="zh-CN" altLang="en-US" sz="12000" dirty="0">
              <a:solidFill>
                <a:srgbClr val="3494BA"/>
              </a:solidFill>
              <a:latin typeface="阿里巴巴普惠体 H" panose="00020600040101010101" pitchFamily="18" charset="-122"/>
              <a:ea typeface="阿里巴巴普惠体 H" panose="00020600040101010101" pitchFamily="18" charset="-122"/>
              <a:cs typeface="阿里巴巴普惠体 H" panose="00020600040101010101" pitchFamily="18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6732000" y="1656000"/>
            <a:ext cx="981456" cy="1057656"/>
          </a:xfrm>
          <a:custGeom>
            <a:avLst/>
            <a:gdLst/>
            <a:ahLst/>
            <a:cxnLst/>
            <a:rect l="l" t="t" r="r" b="b"/>
            <a:pathLst>
              <a:path w="981456" h="1057656">
                <a:moveTo>
                  <a:pt x="0" y="0"/>
                </a:moveTo>
                <a:lnTo>
                  <a:pt x="457200" y="0"/>
                </a:lnTo>
                <a:lnTo>
                  <a:pt x="676656" y="662940"/>
                </a:lnTo>
                <a:lnTo>
                  <a:pt x="685800" y="662940"/>
                </a:lnTo>
                <a:lnTo>
                  <a:pt x="685800" y="0"/>
                </a:lnTo>
                <a:lnTo>
                  <a:pt x="981456" y="0"/>
                </a:lnTo>
                <a:lnTo>
                  <a:pt x="981456" y="1057656"/>
                </a:lnTo>
                <a:lnTo>
                  <a:pt x="761775" y="1057656"/>
                </a:lnTo>
                <a:lnTo>
                  <a:pt x="363676" y="507516"/>
                </a:lnTo>
                <a:lnTo>
                  <a:pt x="307848" y="350520"/>
                </a:lnTo>
                <a:lnTo>
                  <a:pt x="298704" y="350520"/>
                </a:lnTo>
                <a:lnTo>
                  <a:pt x="298704" y="417729"/>
                </a:lnTo>
                <a:lnTo>
                  <a:pt x="0" y="4944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endParaRPr lang="zh-CN" altLang="en-US" sz="12000" dirty="0">
              <a:solidFill>
                <a:srgbClr val="3494BA"/>
              </a:solidFill>
              <a:latin typeface="阿里巴巴普惠体 H" panose="00020600040101010101" pitchFamily="18" charset="-122"/>
              <a:ea typeface="阿里巴巴普惠体 H" panose="00020600040101010101" pitchFamily="18" charset="-122"/>
              <a:cs typeface="阿里巴巴普惠体 H" panose="00020600040101010101" pitchFamily="18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7926489" y="1680183"/>
            <a:ext cx="699516" cy="1057656"/>
          </a:xfrm>
          <a:custGeom>
            <a:avLst/>
            <a:gdLst/>
            <a:ahLst/>
            <a:cxnLst/>
            <a:rect l="l" t="t" r="r" b="b"/>
            <a:pathLst>
              <a:path w="699516" h="1057656">
                <a:moveTo>
                  <a:pt x="0" y="0"/>
                </a:moveTo>
                <a:lnTo>
                  <a:pt x="690371" y="0"/>
                </a:lnTo>
                <a:lnTo>
                  <a:pt x="690371" y="262128"/>
                </a:lnTo>
                <a:lnTo>
                  <a:pt x="303276" y="262128"/>
                </a:lnTo>
                <a:lnTo>
                  <a:pt x="303276" y="396240"/>
                </a:lnTo>
                <a:lnTo>
                  <a:pt x="658367" y="396240"/>
                </a:lnTo>
                <a:lnTo>
                  <a:pt x="658367" y="647700"/>
                </a:lnTo>
                <a:lnTo>
                  <a:pt x="303276" y="647700"/>
                </a:lnTo>
                <a:lnTo>
                  <a:pt x="303276" y="797052"/>
                </a:lnTo>
                <a:lnTo>
                  <a:pt x="699516" y="797052"/>
                </a:lnTo>
                <a:lnTo>
                  <a:pt x="699516" y="1057656"/>
                </a:lnTo>
                <a:lnTo>
                  <a:pt x="0" y="1057656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endParaRPr lang="zh-CN" altLang="en-US" sz="12000" dirty="0">
              <a:solidFill>
                <a:srgbClr val="3494BA"/>
              </a:solidFill>
              <a:latin typeface="阿里巴巴普惠体 H" panose="00020600040101010101" pitchFamily="18" charset="-122"/>
              <a:ea typeface="阿里巴巴普惠体 H" panose="00020600040101010101" pitchFamily="18" charset="-122"/>
              <a:cs typeface="阿里巴巴普惠体 H" panose="00020600040101010101" pitchFamily="18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1296895" y="1805253"/>
            <a:ext cx="413003" cy="858830"/>
          </a:xfrm>
          <a:custGeom>
            <a:avLst/>
            <a:gdLst/>
            <a:ahLst/>
            <a:cxnLst/>
            <a:rect l="l" t="t" r="r" b="b"/>
            <a:pathLst>
              <a:path w="413003" h="858830">
                <a:moveTo>
                  <a:pt x="0" y="0"/>
                </a:moveTo>
                <a:lnTo>
                  <a:pt x="413003" y="570737"/>
                </a:lnTo>
                <a:lnTo>
                  <a:pt x="411480" y="570794"/>
                </a:lnTo>
                <a:lnTo>
                  <a:pt x="303276" y="570794"/>
                </a:lnTo>
                <a:lnTo>
                  <a:pt x="303276" y="858830"/>
                </a:lnTo>
                <a:lnTo>
                  <a:pt x="0" y="85883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endParaRPr lang="zh-CN" altLang="en-US" sz="12000" dirty="0">
              <a:solidFill>
                <a:srgbClr val="3494BA"/>
              </a:solidFill>
              <a:latin typeface="阿里巴巴普惠体 H" panose="00020600040101010101" pitchFamily="18" charset="-122"/>
              <a:ea typeface="阿里巴巴普惠体 H" panose="00020600040101010101" pitchFamily="18" charset="-122"/>
              <a:cs typeface="阿里巴巴普惠体 H" panose="00020600040101010101" pitchFamily="18" charset="-122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3815661" y="3356118"/>
            <a:ext cx="6244047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600" dirty="0"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学习内容</a:t>
            </a:r>
            <a:endParaRPr lang="zh-CN" altLang="en-US" sz="6600" dirty="0"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7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6082030" y="1069340"/>
            <a:ext cx="5958840" cy="5690870"/>
          </a:xfrm>
          <a:prstGeom prst="rect">
            <a:avLst/>
          </a:prstGeom>
          <a:solidFill>
            <a:srgbClr val="3494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charset="-122"/>
              <a:cs typeface="+mn-cs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635" y="1069340"/>
            <a:ext cx="6003290" cy="5690870"/>
          </a:xfrm>
          <a:prstGeom prst="rect">
            <a:avLst/>
          </a:prstGeom>
          <a:solidFill>
            <a:srgbClr val="4A70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charset="-122"/>
              <a:cs typeface="+mn-cs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635" y="0"/>
            <a:ext cx="12192000" cy="905068"/>
          </a:xfrm>
          <a:prstGeom prst="rect">
            <a:avLst/>
          </a:prstGeom>
          <a:solidFill>
            <a:srgbClr val="3494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等腰三角形 20"/>
          <p:cNvSpPr/>
          <p:nvPr/>
        </p:nvSpPr>
        <p:spPr>
          <a:xfrm>
            <a:off x="0" y="0"/>
            <a:ext cx="4292081" cy="905068"/>
          </a:xfrm>
          <a:prstGeom prst="triangle">
            <a:avLst>
              <a:gd name="adj" fmla="val 0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3115773" y="68131"/>
            <a:ext cx="37542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rPr>
              <a:t>PART ONE</a:t>
            </a:r>
            <a:endParaRPr lang="zh-CN" altLang="en-US" sz="4000" dirty="0">
              <a:solidFill>
                <a:schemeClr val="bg1"/>
              </a:solidFill>
              <a:latin typeface="阿里巴巴普惠体 L" panose="00020600040101010101" pitchFamily="18" charset="-122"/>
              <a:ea typeface="阿里巴巴普惠体 L" panose="00020600040101010101" pitchFamily="18" charset="-122"/>
              <a:cs typeface="阿里巴巴普惠体 L" panose="00020600040101010101" pitchFamily="18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5788665" y="130062"/>
            <a:ext cx="2732362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学习内容</a:t>
            </a:r>
            <a:endParaRPr lang="zh-CN" altLang="en-US" sz="3200" dirty="0">
              <a:solidFill>
                <a:schemeClr val="bg1"/>
              </a:solidFill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-635" y="1069340"/>
            <a:ext cx="6005195" cy="5384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插入视频</a:t>
            </a:r>
            <a:br>
              <a:rPr lang="zh-CN" altLang="en-US" sz="2400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</a:br>
            <a:r>
              <a:rPr lang="zh-CN" altLang="en-US" sz="2400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&lt;</a:t>
            </a:r>
            <a:r>
              <a:rPr lang="en-US" altLang="zh-CN" sz="2400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video&gt;</a:t>
            </a:r>
            <a:r>
              <a:rPr lang="zh-CN" altLang="en-US" sz="2400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双标签</a:t>
            </a:r>
            <a:endParaRPr lang="zh-CN" altLang="en-US" sz="2400" dirty="0">
              <a:solidFill>
                <a:schemeClr val="bg1"/>
              </a:solidFill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  <a:p>
            <a:r>
              <a:rPr lang="en-US" altLang="zh-CN" sz="2400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src:</a:t>
            </a:r>
            <a:r>
              <a:rPr lang="zh-CN" altLang="en-US" sz="2400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视频的路径</a:t>
            </a:r>
            <a:endParaRPr lang="zh-CN" altLang="en-US" sz="2400" dirty="0">
              <a:solidFill>
                <a:schemeClr val="bg1"/>
              </a:solidFill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  <a:p>
            <a:r>
              <a:rPr lang="zh-CN" altLang="en-US" sz="2400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属性：</a:t>
            </a:r>
            <a:endParaRPr lang="zh-CN" altLang="en-US" sz="2400" dirty="0">
              <a:solidFill>
                <a:schemeClr val="bg1"/>
              </a:solidFill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  <a:p>
            <a:r>
              <a:rPr lang="en-US" altLang="zh-CN" sz="2400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     height:</a:t>
            </a:r>
            <a:r>
              <a:rPr lang="zh-CN" altLang="en-US" sz="2400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设置宽度</a:t>
            </a:r>
            <a:endParaRPr lang="zh-CN" altLang="en-US" sz="2400" dirty="0">
              <a:solidFill>
                <a:schemeClr val="bg1"/>
              </a:solidFill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  <a:p>
            <a:r>
              <a:rPr lang="en-US" altLang="zh-CN" sz="2400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     width:</a:t>
            </a:r>
            <a:r>
              <a:rPr lang="zh-CN" altLang="en-US" sz="2400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设置高度</a:t>
            </a:r>
            <a:endParaRPr lang="zh-CN" altLang="en-US" sz="2400" dirty="0">
              <a:solidFill>
                <a:schemeClr val="bg1"/>
              </a:solidFill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  <a:p>
            <a:r>
              <a:rPr lang="zh-CN" altLang="en-US" sz="2400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     </a:t>
            </a:r>
            <a:r>
              <a:rPr lang="en-US" altLang="zh-CN" sz="2400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autoplay:</a:t>
            </a:r>
            <a:r>
              <a:rPr lang="zh-CN" altLang="en-US" sz="2400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自动播放</a:t>
            </a:r>
            <a:endParaRPr lang="zh-CN" altLang="en-US" sz="2400" dirty="0">
              <a:solidFill>
                <a:schemeClr val="bg1"/>
              </a:solidFill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  <a:p>
            <a:r>
              <a:rPr lang="zh-CN" altLang="en-US" sz="2400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     </a:t>
            </a:r>
            <a:r>
              <a:rPr lang="en-US" altLang="zh-CN" sz="2400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controls:</a:t>
            </a:r>
            <a:r>
              <a:rPr lang="zh-CN" altLang="en-US" sz="2400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设置控制条</a:t>
            </a:r>
            <a:endParaRPr lang="zh-CN" altLang="en-US" sz="2400" dirty="0">
              <a:solidFill>
                <a:schemeClr val="bg1"/>
              </a:solidFill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  <a:p>
            <a:r>
              <a:rPr lang="zh-CN" altLang="en-US" sz="2400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     </a:t>
            </a:r>
            <a:r>
              <a:rPr lang="en-US" altLang="zh-CN" sz="2400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loop:</a:t>
            </a:r>
            <a:r>
              <a:rPr lang="zh-CN" altLang="en-US" sz="2400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循环播放</a:t>
            </a:r>
            <a:endParaRPr lang="zh-CN" altLang="en-US" sz="2400" dirty="0">
              <a:solidFill>
                <a:schemeClr val="bg1"/>
              </a:solidFill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  <a:p>
            <a:r>
              <a:rPr lang="en-US" altLang="zh-CN" sz="2400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     muted:</a:t>
            </a:r>
            <a:r>
              <a:rPr lang="zh-CN" altLang="en-US" sz="2400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静音播放</a:t>
            </a:r>
            <a:endParaRPr lang="zh-CN" altLang="en-US" sz="2400" dirty="0">
              <a:solidFill>
                <a:schemeClr val="bg1"/>
              </a:solidFill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  <a:p>
            <a:r>
              <a:rPr lang="zh-CN" altLang="en-US" sz="2400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     </a:t>
            </a:r>
            <a:r>
              <a:rPr lang="en-US" altLang="zh-CN" sz="2400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preload:</a:t>
            </a:r>
            <a:r>
              <a:rPr lang="zh-CN" altLang="en-US" sz="2400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预备播放</a:t>
            </a:r>
            <a:r>
              <a:rPr lang="en-US" altLang="zh-CN" sz="2400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	</a:t>
            </a:r>
            <a:endParaRPr lang="zh-CN" altLang="en-US" sz="2400" dirty="0">
              <a:solidFill>
                <a:schemeClr val="bg1"/>
              </a:solidFill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  <a:p>
            <a:r>
              <a:rPr lang="zh-CN" altLang="en-US" sz="2400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     属性值：</a:t>
            </a:r>
            <a:r>
              <a:rPr lang="en-US" altLang="zh-CN" sz="2400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none:</a:t>
            </a:r>
            <a:r>
              <a:rPr lang="zh-CN" altLang="en-US" sz="2400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不下载视频</a:t>
            </a:r>
            <a:endParaRPr lang="zh-CN" altLang="en-US" sz="2400" dirty="0">
              <a:solidFill>
                <a:schemeClr val="bg1"/>
              </a:solidFill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  <a:p>
            <a:r>
              <a:rPr lang="en-US" altLang="zh-CN" sz="2400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		 meta:</a:t>
            </a:r>
            <a:r>
              <a:rPr lang="zh-CN" altLang="en-US" sz="2400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只下载一些视频的数据</a:t>
            </a:r>
            <a:endParaRPr lang="zh-CN" altLang="en-US" sz="2400" dirty="0">
              <a:solidFill>
                <a:schemeClr val="bg1"/>
              </a:solidFill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  <a:p>
            <a:r>
              <a:rPr lang="en-US" altLang="zh-CN" sz="2400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		 auto:</a:t>
            </a:r>
            <a:r>
              <a:rPr lang="zh-CN" altLang="en-US" sz="2400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直接下载视频</a:t>
            </a:r>
            <a:endParaRPr lang="zh-CN" altLang="en-US" sz="2400" dirty="0">
              <a:solidFill>
                <a:schemeClr val="bg1"/>
              </a:solidFill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082030" y="1280795"/>
            <a:ext cx="6109335" cy="5015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3200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  <a:sym typeface="+mn-ea"/>
              </a:rPr>
              <a:t>插入音频</a:t>
            </a:r>
            <a:br>
              <a:rPr lang="zh-CN" altLang="en-US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  <a:sym typeface="+mn-ea"/>
              </a:rPr>
            </a:br>
            <a:r>
              <a:rPr lang="zh-CN" altLang="en-US" sz="2400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  <a:sym typeface="+mn-ea"/>
              </a:rPr>
              <a:t>&lt;</a:t>
            </a:r>
            <a:r>
              <a:rPr lang="en-US" altLang="zh-CN" sz="2400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  <a:sym typeface="+mn-ea"/>
              </a:rPr>
              <a:t>audio</a:t>
            </a:r>
            <a:r>
              <a:rPr lang="en-US" altLang="zh-CN" sz="2400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  <a:sym typeface="+mn-ea"/>
              </a:rPr>
              <a:t>&gt;</a:t>
            </a:r>
            <a:r>
              <a:rPr lang="zh-CN" altLang="en-US" sz="2400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  <a:sym typeface="+mn-ea"/>
              </a:rPr>
              <a:t>双标签</a:t>
            </a:r>
            <a:endParaRPr lang="zh-CN" altLang="en-US" sz="2400" dirty="0">
              <a:solidFill>
                <a:schemeClr val="bg1"/>
              </a:solidFill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  <a:p>
            <a:pPr algn="l"/>
            <a:r>
              <a:rPr lang="en-US" altLang="zh-CN" sz="2400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  <a:sym typeface="+mn-ea"/>
              </a:rPr>
              <a:t>src:</a:t>
            </a:r>
            <a:r>
              <a:rPr lang="zh-CN" altLang="en-US" sz="2400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  <a:sym typeface="+mn-ea"/>
              </a:rPr>
              <a:t>音频</a:t>
            </a:r>
            <a:r>
              <a:rPr lang="zh-CN" altLang="en-US" sz="2400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  <a:sym typeface="+mn-ea"/>
              </a:rPr>
              <a:t>的路径</a:t>
            </a:r>
            <a:endParaRPr lang="zh-CN" altLang="en-US" sz="2400" dirty="0">
              <a:solidFill>
                <a:schemeClr val="bg1"/>
              </a:solidFill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  <a:p>
            <a:pPr algn="l"/>
            <a:r>
              <a:rPr lang="zh-CN" altLang="en-US" sz="2400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  <a:sym typeface="+mn-ea"/>
              </a:rPr>
              <a:t>属性：</a:t>
            </a:r>
            <a:endParaRPr lang="zh-CN" altLang="en-US" sz="2400" dirty="0">
              <a:solidFill>
                <a:schemeClr val="bg1"/>
              </a:solidFill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  <a:p>
            <a:pPr algn="l"/>
            <a:r>
              <a:rPr lang="en-US" altLang="zh-CN" sz="2400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  <a:sym typeface="+mn-ea"/>
              </a:rPr>
              <a:t>     height:</a:t>
            </a:r>
            <a:r>
              <a:rPr lang="zh-CN" altLang="en-US" sz="2400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  <a:sym typeface="+mn-ea"/>
              </a:rPr>
              <a:t>设置宽度</a:t>
            </a:r>
            <a:endParaRPr lang="zh-CN" altLang="en-US" sz="2400" dirty="0">
              <a:solidFill>
                <a:schemeClr val="bg1"/>
              </a:solidFill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  <a:p>
            <a:pPr algn="l"/>
            <a:r>
              <a:rPr lang="en-US" altLang="zh-CN" sz="2400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  <a:sym typeface="+mn-ea"/>
              </a:rPr>
              <a:t>     width:</a:t>
            </a:r>
            <a:r>
              <a:rPr lang="zh-CN" altLang="en-US" sz="2400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  <a:sym typeface="+mn-ea"/>
              </a:rPr>
              <a:t>设置高度</a:t>
            </a:r>
            <a:endParaRPr lang="zh-CN" altLang="en-US" sz="2400" dirty="0">
              <a:solidFill>
                <a:schemeClr val="bg1"/>
              </a:solidFill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  <a:p>
            <a:pPr algn="l"/>
            <a:r>
              <a:rPr lang="zh-CN" altLang="en-US" sz="2400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  <a:sym typeface="+mn-ea"/>
              </a:rPr>
              <a:t>     </a:t>
            </a:r>
            <a:r>
              <a:rPr lang="en-US" altLang="zh-CN" sz="2400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  <a:sym typeface="+mn-ea"/>
              </a:rPr>
              <a:t>autoplay:</a:t>
            </a:r>
            <a:r>
              <a:rPr lang="zh-CN" altLang="en-US" sz="2400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  <a:sym typeface="+mn-ea"/>
              </a:rPr>
              <a:t>自动播放</a:t>
            </a:r>
            <a:endParaRPr lang="zh-CN" altLang="en-US" sz="2400" dirty="0">
              <a:solidFill>
                <a:schemeClr val="bg1"/>
              </a:solidFill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  <a:p>
            <a:pPr algn="l"/>
            <a:r>
              <a:rPr lang="zh-CN" altLang="en-US" sz="2400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  <a:sym typeface="+mn-ea"/>
              </a:rPr>
              <a:t>     </a:t>
            </a:r>
            <a:r>
              <a:rPr lang="en-US" altLang="zh-CN" sz="2400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  <a:sym typeface="+mn-ea"/>
              </a:rPr>
              <a:t>controls:</a:t>
            </a:r>
            <a:r>
              <a:rPr lang="zh-CN" altLang="en-US" sz="2400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  <a:sym typeface="+mn-ea"/>
              </a:rPr>
              <a:t>设置控制条</a:t>
            </a:r>
            <a:endParaRPr lang="zh-CN" altLang="en-US" sz="2400" dirty="0">
              <a:solidFill>
                <a:schemeClr val="bg1"/>
              </a:solidFill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  <a:p>
            <a:pPr algn="l"/>
            <a:r>
              <a:rPr lang="zh-CN" altLang="en-US" sz="2400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  <a:sym typeface="+mn-ea"/>
              </a:rPr>
              <a:t>     </a:t>
            </a:r>
            <a:r>
              <a:rPr lang="en-US" altLang="zh-CN" sz="2400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  <a:sym typeface="+mn-ea"/>
              </a:rPr>
              <a:t>loop:</a:t>
            </a:r>
            <a:r>
              <a:rPr lang="zh-CN" altLang="en-US" sz="2400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  <a:sym typeface="+mn-ea"/>
              </a:rPr>
              <a:t>循环播放</a:t>
            </a:r>
            <a:endParaRPr lang="zh-CN" altLang="en-US" sz="2400" dirty="0">
              <a:solidFill>
                <a:schemeClr val="bg1"/>
              </a:solidFill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  <a:sym typeface="+mn-ea"/>
            </a:endParaRPr>
          </a:p>
          <a:p>
            <a:pPr algn="l"/>
            <a:r>
              <a:rPr lang="zh-CN" altLang="en-US" sz="2400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  <a:sym typeface="+mn-ea"/>
              </a:rPr>
              <a:t>     </a:t>
            </a:r>
            <a:r>
              <a:rPr lang="en-US" altLang="zh-CN" sz="2400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  <a:sym typeface="+mn-ea"/>
              </a:rPr>
              <a:t>preload:</a:t>
            </a:r>
            <a:r>
              <a:rPr lang="zh-CN" altLang="en-US" sz="2400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  <a:sym typeface="+mn-ea"/>
              </a:rPr>
              <a:t>预备播放</a:t>
            </a:r>
            <a:r>
              <a:rPr lang="en-US" altLang="zh-CN" sz="2400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  <a:sym typeface="+mn-ea"/>
              </a:rPr>
              <a:t>	</a:t>
            </a:r>
            <a:endParaRPr lang="zh-CN" altLang="en-US" sz="2400" dirty="0">
              <a:solidFill>
                <a:schemeClr val="bg1"/>
              </a:solidFill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  <a:p>
            <a:pPr algn="l"/>
            <a:r>
              <a:rPr lang="zh-CN" altLang="en-US" sz="2400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  <a:sym typeface="+mn-ea"/>
              </a:rPr>
              <a:t>     属性值：</a:t>
            </a:r>
            <a:r>
              <a:rPr lang="en-US" altLang="zh-CN" sz="2400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  <a:sym typeface="+mn-ea"/>
              </a:rPr>
              <a:t>none:</a:t>
            </a:r>
            <a:r>
              <a:rPr lang="zh-CN" altLang="en-US" sz="2400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  <a:sym typeface="+mn-ea"/>
              </a:rPr>
              <a:t>不下载视频</a:t>
            </a:r>
            <a:endParaRPr lang="zh-CN" altLang="en-US" sz="2400" dirty="0">
              <a:solidFill>
                <a:schemeClr val="bg1"/>
              </a:solidFill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  <a:p>
            <a:pPr algn="l"/>
            <a:r>
              <a:rPr lang="en-US" altLang="zh-CN" sz="2400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  <a:sym typeface="+mn-ea"/>
              </a:rPr>
              <a:t>		 meta:</a:t>
            </a:r>
            <a:r>
              <a:rPr lang="zh-CN" altLang="en-US" sz="2400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  <a:sym typeface="+mn-ea"/>
              </a:rPr>
              <a:t>只下载一些视频的数据</a:t>
            </a:r>
            <a:endParaRPr lang="zh-CN" altLang="en-US" sz="2400" dirty="0">
              <a:solidFill>
                <a:schemeClr val="bg1"/>
              </a:solidFill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  <a:p>
            <a:pPr algn="l"/>
            <a:r>
              <a:rPr lang="en-US" altLang="zh-CN" sz="2400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  <a:sym typeface="+mn-ea"/>
              </a:rPr>
              <a:t>		 auto:</a:t>
            </a:r>
            <a:r>
              <a:rPr lang="zh-CN" altLang="en-US" sz="2400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  <a:sym typeface="+mn-ea"/>
              </a:rPr>
              <a:t>直接下载视频</a:t>
            </a:r>
            <a:endParaRPr lang="zh-CN" altLang="en-US" sz="2400" dirty="0">
              <a:solidFill>
                <a:schemeClr val="bg1"/>
              </a:solidFill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5" grpId="1"/>
      <p:bldP spid="2" grpId="0"/>
      <p:bldP spid="2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905068"/>
          </a:xfrm>
          <a:prstGeom prst="rect">
            <a:avLst/>
          </a:prstGeom>
          <a:solidFill>
            <a:srgbClr val="3494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等腰三角形 4"/>
          <p:cNvSpPr/>
          <p:nvPr/>
        </p:nvSpPr>
        <p:spPr>
          <a:xfrm>
            <a:off x="0" y="0"/>
            <a:ext cx="4292081" cy="905068"/>
          </a:xfrm>
          <a:prstGeom prst="triangle">
            <a:avLst>
              <a:gd name="adj" fmla="val 0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3115773" y="68131"/>
            <a:ext cx="37542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rPr>
              <a:t>PART ONE</a:t>
            </a:r>
            <a:endParaRPr lang="zh-CN" altLang="en-US" sz="4000" dirty="0">
              <a:solidFill>
                <a:schemeClr val="bg1"/>
              </a:solidFill>
              <a:latin typeface="阿里巴巴普惠体 L" panose="00020600040101010101" pitchFamily="18" charset="-122"/>
              <a:ea typeface="阿里巴巴普惠体 L" panose="00020600040101010101" pitchFamily="18" charset="-122"/>
              <a:cs typeface="阿里巴巴普惠体 L" panose="00020600040101010101" pitchFamily="18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684525" y="130062"/>
            <a:ext cx="2732362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学习内容</a:t>
            </a:r>
            <a:endParaRPr lang="zh-CN" altLang="en-US" sz="3200" dirty="0">
              <a:solidFill>
                <a:schemeClr val="bg1"/>
              </a:solidFill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</p:txBody>
      </p:sp>
      <p:sp>
        <p:nvSpPr>
          <p:cNvPr id="10" name="等腰三角形 9"/>
          <p:cNvSpPr/>
          <p:nvPr/>
        </p:nvSpPr>
        <p:spPr>
          <a:xfrm rot="16200000" flipV="1">
            <a:off x="3262573" y="1086384"/>
            <a:ext cx="823005" cy="851726"/>
          </a:xfrm>
          <a:prstGeom prst="triangle">
            <a:avLst/>
          </a:prstGeom>
          <a:solidFill>
            <a:srgbClr val="3494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等腰三角形 10"/>
          <p:cNvSpPr/>
          <p:nvPr/>
        </p:nvSpPr>
        <p:spPr>
          <a:xfrm rot="16200000" flipV="1">
            <a:off x="7912944" y="1051768"/>
            <a:ext cx="1079653" cy="1035553"/>
          </a:xfrm>
          <a:prstGeom prst="triangle">
            <a:avLst>
              <a:gd name="adj" fmla="val 50384"/>
            </a:avLst>
          </a:prstGeom>
          <a:solidFill>
            <a:srgbClr val="3494BA">
              <a:alpha val="0"/>
            </a:srgbClr>
          </a:solidFill>
          <a:ln>
            <a:solidFill>
              <a:srgbClr val="3494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形 11" descr="饼图"/>
          <p:cNvPicPr>
            <a:picLocks noChangeAspect="1"/>
          </p:cNvPicPr>
          <p:nvPr/>
        </p:nvPicPr>
        <p:blipFill>
          <a:blip r:embed="rId1" cstate="email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3302672" y="1331834"/>
            <a:ext cx="368611" cy="375700"/>
          </a:xfrm>
          <a:prstGeom prst="rect">
            <a:avLst/>
          </a:prstGeom>
        </p:spPr>
      </p:pic>
      <p:sp>
        <p:nvSpPr>
          <p:cNvPr id="19" name="等腰三角形 18"/>
          <p:cNvSpPr/>
          <p:nvPr/>
        </p:nvSpPr>
        <p:spPr>
          <a:xfrm rot="16200000" flipV="1">
            <a:off x="3262573" y="4154676"/>
            <a:ext cx="823005" cy="851726"/>
          </a:xfrm>
          <a:prstGeom prst="triangle">
            <a:avLst/>
          </a:prstGeom>
          <a:solidFill>
            <a:srgbClr val="3494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等腰三角形 19"/>
          <p:cNvSpPr/>
          <p:nvPr/>
        </p:nvSpPr>
        <p:spPr>
          <a:xfrm rot="16200000" flipV="1">
            <a:off x="3128219" y="4068625"/>
            <a:ext cx="1079653" cy="1035553"/>
          </a:xfrm>
          <a:prstGeom prst="triangle">
            <a:avLst>
              <a:gd name="adj" fmla="val 50384"/>
            </a:avLst>
          </a:prstGeom>
          <a:solidFill>
            <a:srgbClr val="3494BA">
              <a:alpha val="0"/>
            </a:srgbClr>
          </a:solidFill>
          <a:ln>
            <a:solidFill>
              <a:srgbClr val="3494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等腰三角形 21"/>
          <p:cNvSpPr/>
          <p:nvPr/>
        </p:nvSpPr>
        <p:spPr>
          <a:xfrm rot="16200000" flipV="1">
            <a:off x="3262573" y="2571042"/>
            <a:ext cx="823005" cy="851726"/>
          </a:xfrm>
          <a:prstGeom prst="triangle">
            <a:avLst/>
          </a:prstGeom>
          <a:solidFill>
            <a:srgbClr val="3494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等腰三角形 22"/>
          <p:cNvSpPr/>
          <p:nvPr/>
        </p:nvSpPr>
        <p:spPr>
          <a:xfrm rot="16200000" flipV="1">
            <a:off x="3128219" y="2484991"/>
            <a:ext cx="1079653" cy="1035553"/>
          </a:xfrm>
          <a:prstGeom prst="triangle">
            <a:avLst>
              <a:gd name="adj" fmla="val 50384"/>
            </a:avLst>
          </a:prstGeom>
          <a:solidFill>
            <a:srgbClr val="3494BA">
              <a:alpha val="0"/>
            </a:srgbClr>
          </a:solidFill>
          <a:ln>
            <a:solidFill>
              <a:srgbClr val="3494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6" name="图形 25" descr="条形图"/>
          <p:cNvPicPr>
            <a:picLocks noChangeAspect="1"/>
          </p:cNvPicPr>
          <p:nvPr/>
        </p:nvPicPr>
        <p:blipFill>
          <a:blip r:embed="rId3" cstate="email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04582" y="4312853"/>
            <a:ext cx="457200" cy="457200"/>
          </a:xfrm>
          <a:prstGeom prst="rect">
            <a:avLst/>
          </a:prstGeom>
        </p:spPr>
      </p:pic>
      <p:pic>
        <p:nvPicPr>
          <p:cNvPr id="28" name="图形 27" descr="放大镜"/>
          <p:cNvPicPr>
            <a:picLocks noChangeAspect="1"/>
          </p:cNvPicPr>
          <p:nvPr/>
        </p:nvPicPr>
        <p:blipFill>
          <a:blip r:embed="rId5" cstate="email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302672" y="2762900"/>
            <a:ext cx="446185" cy="446185"/>
          </a:xfrm>
          <a:prstGeom prst="rect">
            <a:avLst/>
          </a:prstGeom>
        </p:spPr>
      </p:pic>
      <p:sp>
        <p:nvSpPr>
          <p:cNvPr id="34" name="文本框 33"/>
          <p:cNvSpPr txBox="1"/>
          <p:nvPr/>
        </p:nvSpPr>
        <p:spPr>
          <a:xfrm>
            <a:off x="4464685" y="1503045"/>
            <a:ext cx="335661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>
                <a:sym typeface="+mn-ea"/>
              </a:rPr>
              <a:t>文本框不可以为空</a:t>
            </a:r>
            <a:endParaRPr lang="zh-CN" altLang="en-US" sz="2800" dirty="0"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  <a:sym typeface="+mn-ea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4464685" y="1100455"/>
            <a:ext cx="153225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>
                <a:sym typeface="+mn-ea"/>
              </a:rPr>
              <a:t>required</a:t>
            </a:r>
            <a:endParaRPr lang="zh-CN" altLang="en-US" sz="2400" dirty="0">
              <a:latin typeface="阿里巴巴普惠体 L" panose="00020600040101010101" pitchFamily="18" charset="-122"/>
              <a:ea typeface="阿里巴巴普惠体 L" panose="00020600040101010101" pitchFamily="18" charset="-122"/>
              <a:cs typeface="阿里巴巴普惠体 L" panose="00020600040101010101" pitchFamily="18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4464685" y="3037205"/>
            <a:ext cx="29013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>
                <a:sym typeface="+mn-ea"/>
              </a:rPr>
              <a:t>自动获取焦点</a:t>
            </a:r>
            <a:endParaRPr lang="zh-CN" altLang="en-US" sz="2800" dirty="0"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  <a:sym typeface="+mn-ea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4464685" y="2632710"/>
            <a:ext cx="20173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>
                <a:sym typeface="+mn-ea"/>
              </a:rPr>
              <a:t>autofocus</a:t>
            </a:r>
            <a:endParaRPr lang="zh-CN" altLang="en-US" sz="2400" dirty="0">
              <a:latin typeface="阿里巴巴普惠体 L" panose="00020600040101010101" pitchFamily="18" charset="-122"/>
              <a:ea typeface="阿里巴巴普惠体 L" panose="00020600040101010101" pitchFamily="18" charset="-122"/>
              <a:cs typeface="阿里巴巴普惠体 L" panose="00020600040101010101" pitchFamily="18" charset="-122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4464685" y="4530725"/>
            <a:ext cx="360553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>
                <a:sym typeface="+mn-ea"/>
              </a:rPr>
              <a:t>获取输入框历史记录，</a:t>
            </a:r>
            <a:endParaRPr lang="zh-CN" altLang="en-US" sz="2400">
              <a:sym typeface="+mn-ea"/>
            </a:endParaRPr>
          </a:p>
          <a:p>
            <a:r>
              <a:rPr lang="zh-CN" altLang="en-US" sz="2400">
                <a:sym typeface="+mn-ea"/>
              </a:rPr>
              <a:t>要结合</a:t>
            </a:r>
            <a:r>
              <a:rPr lang="en-US" altLang="zh-CN" sz="2400">
                <a:sym typeface="+mn-ea"/>
              </a:rPr>
              <a:t>name</a:t>
            </a:r>
            <a:r>
              <a:rPr lang="zh-CN" altLang="en-US" sz="2400">
                <a:sym typeface="+mn-ea"/>
              </a:rPr>
              <a:t>属性一起使用</a:t>
            </a:r>
            <a:endParaRPr lang="zh-CN" altLang="en-US" sz="2400">
              <a:sym typeface="+mn-ea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4464685" y="4126865"/>
            <a:ext cx="28365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>
                <a:sym typeface="+mn-ea"/>
              </a:rPr>
              <a:t>autocomplete</a:t>
            </a:r>
            <a:endParaRPr lang="zh-CN" altLang="en-US" sz="2400" dirty="0">
              <a:latin typeface="阿里巴巴普惠体 L" panose="00020600040101010101" pitchFamily="18" charset="-122"/>
              <a:ea typeface="阿里巴巴普惠体 L" panose="00020600040101010101" pitchFamily="18" charset="-122"/>
              <a:cs typeface="阿里巴巴普惠体 L" panose="00020600040101010101" pitchFamily="18" charset="-122"/>
            </a:endParaRPr>
          </a:p>
        </p:txBody>
      </p:sp>
      <p:sp>
        <p:nvSpPr>
          <p:cNvPr id="14" name="等腰三角形 13"/>
          <p:cNvSpPr/>
          <p:nvPr/>
        </p:nvSpPr>
        <p:spPr>
          <a:xfrm rot="16200000" flipV="1">
            <a:off x="3256223" y="5519926"/>
            <a:ext cx="823005" cy="851726"/>
          </a:xfrm>
          <a:prstGeom prst="triangle">
            <a:avLst/>
          </a:prstGeom>
          <a:solidFill>
            <a:srgbClr val="3494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等腰三角形 14"/>
          <p:cNvSpPr/>
          <p:nvPr/>
        </p:nvSpPr>
        <p:spPr>
          <a:xfrm rot="16200000" flipV="1">
            <a:off x="3121869" y="5433875"/>
            <a:ext cx="1079653" cy="1035553"/>
          </a:xfrm>
          <a:prstGeom prst="triangle">
            <a:avLst>
              <a:gd name="adj" fmla="val 50384"/>
            </a:avLst>
          </a:prstGeom>
          <a:solidFill>
            <a:srgbClr val="3494BA">
              <a:alpha val="0"/>
            </a:srgbClr>
          </a:solidFill>
          <a:ln>
            <a:solidFill>
              <a:srgbClr val="3494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6" name="图形 25" descr="条形图"/>
          <p:cNvPicPr>
            <a:picLocks noChangeAspect="1"/>
          </p:cNvPicPr>
          <p:nvPr/>
        </p:nvPicPr>
        <p:blipFill>
          <a:blip r:embed="rId3" cstate="email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98232" y="5678103"/>
            <a:ext cx="457200" cy="457200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4515485" y="5644515"/>
            <a:ext cx="364680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dirty="0"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rPr>
              <a:t>值</a:t>
            </a:r>
            <a:r>
              <a:rPr lang="en-US" altLang="zh-CN" sz="2400" dirty="0"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rPr>
              <a:t>:on(</a:t>
            </a:r>
            <a:r>
              <a:rPr lang="zh-CN" altLang="en-US" sz="2400" dirty="0"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rPr>
              <a:t>默认值</a:t>
            </a:r>
            <a:r>
              <a:rPr lang="en-US" altLang="zh-CN" sz="2400" dirty="0"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rPr>
              <a:t>):</a:t>
            </a:r>
            <a:r>
              <a:rPr lang="zh-CN" altLang="en-US" sz="2400" dirty="0"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rPr>
              <a:t>表示开启</a:t>
            </a:r>
            <a:endParaRPr lang="zh-CN" altLang="en-US" sz="2400" dirty="0">
              <a:latin typeface="阿里巴巴普惠体 L" panose="00020600040101010101" pitchFamily="18" charset="-122"/>
              <a:ea typeface="阿里巴巴普惠体 L" panose="00020600040101010101" pitchFamily="18" charset="-122"/>
              <a:cs typeface="阿里巴巴普惠体 L" panose="00020600040101010101" pitchFamily="18" charset="-122"/>
            </a:endParaRPr>
          </a:p>
          <a:p>
            <a:r>
              <a:rPr lang="en-US" altLang="zh-CN" sz="2400" dirty="0"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rPr>
              <a:t>   off:</a:t>
            </a:r>
            <a:r>
              <a:rPr lang="zh-CN" altLang="en-US" sz="2400" dirty="0"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rPr>
              <a:t>表示关闭</a:t>
            </a:r>
            <a:endParaRPr lang="zh-CN" altLang="en-US" sz="2400" dirty="0">
              <a:latin typeface="阿里巴巴普惠体 L" panose="00020600040101010101" pitchFamily="18" charset="-122"/>
              <a:ea typeface="阿里巴巴普惠体 L" panose="00020600040101010101" pitchFamily="18" charset="-122"/>
              <a:cs typeface="阿里巴巴普惠体 L" panose="00020600040101010101" pitchFamily="18" charset="-122"/>
            </a:endParaRPr>
          </a:p>
        </p:txBody>
      </p:sp>
      <p:sp>
        <p:nvSpPr>
          <p:cNvPr id="18" name="等腰三角形 17"/>
          <p:cNvSpPr/>
          <p:nvPr/>
        </p:nvSpPr>
        <p:spPr>
          <a:xfrm rot="16200000" flipV="1">
            <a:off x="8047298" y="1134672"/>
            <a:ext cx="823005" cy="851726"/>
          </a:xfrm>
          <a:prstGeom prst="triangle">
            <a:avLst/>
          </a:prstGeom>
          <a:solidFill>
            <a:srgbClr val="3494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" name="等腰三角形 20"/>
          <p:cNvSpPr/>
          <p:nvPr/>
        </p:nvSpPr>
        <p:spPr>
          <a:xfrm rot="16200000" flipV="1">
            <a:off x="7912944" y="1048621"/>
            <a:ext cx="1079653" cy="1035553"/>
          </a:xfrm>
          <a:prstGeom prst="triangle">
            <a:avLst>
              <a:gd name="adj" fmla="val 50384"/>
            </a:avLst>
          </a:prstGeom>
          <a:solidFill>
            <a:srgbClr val="3494BA">
              <a:alpha val="0"/>
            </a:srgbClr>
          </a:solidFill>
          <a:ln>
            <a:solidFill>
              <a:srgbClr val="3494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4" name="图形 27" descr="放大镜"/>
          <p:cNvPicPr>
            <a:picLocks noChangeAspect="1"/>
          </p:cNvPicPr>
          <p:nvPr/>
        </p:nvPicPr>
        <p:blipFill>
          <a:blip r:embed="rId5" cstate="email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087397" y="1326530"/>
            <a:ext cx="446185" cy="446185"/>
          </a:xfrm>
          <a:prstGeom prst="rect">
            <a:avLst/>
          </a:prstGeom>
        </p:spPr>
      </p:pic>
      <p:sp>
        <p:nvSpPr>
          <p:cNvPr id="25" name="文本框 24"/>
          <p:cNvSpPr txBox="1"/>
          <p:nvPr/>
        </p:nvSpPr>
        <p:spPr>
          <a:xfrm>
            <a:off x="9106535" y="1336675"/>
            <a:ext cx="40747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dirty="0"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rPr>
              <a:t>multiple:</a:t>
            </a:r>
            <a:r>
              <a:rPr lang="zh-CN" altLang="en-US" sz="2400" dirty="0"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rPr>
              <a:t>多文件上传</a:t>
            </a:r>
            <a:endParaRPr lang="zh-CN" altLang="en-US" sz="2400" dirty="0">
              <a:latin typeface="阿里巴巴普惠体 L" panose="00020600040101010101" pitchFamily="18" charset="-122"/>
              <a:ea typeface="阿里巴巴普惠体 L" panose="00020600040101010101" pitchFamily="18" charset="-122"/>
              <a:cs typeface="阿里巴巴普惠体 L" panose="00020600040101010101" pitchFamily="18" charset="-122"/>
            </a:endParaRPr>
          </a:p>
        </p:txBody>
      </p:sp>
      <p:sp>
        <p:nvSpPr>
          <p:cNvPr id="27" name="上下箭头 26"/>
          <p:cNvSpPr/>
          <p:nvPr/>
        </p:nvSpPr>
        <p:spPr>
          <a:xfrm>
            <a:off x="0" y="1495425"/>
            <a:ext cx="2912745" cy="4038600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1" name="文本框 30"/>
          <p:cNvSpPr txBox="1"/>
          <p:nvPr/>
        </p:nvSpPr>
        <p:spPr>
          <a:xfrm>
            <a:off x="1022985" y="2390775"/>
            <a:ext cx="981075" cy="18148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/>
              <a:t>h5</a:t>
            </a:r>
            <a:r>
              <a:rPr lang="zh-CN" altLang="en-US" sz="2800"/>
              <a:t>新增的</a:t>
            </a:r>
            <a:r>
              <a:rPr lang="en-US" altLang="zh-CN" sz="2800"/>
              <a:t>input</a:t>
            </a:r>
            <a:r>
              <a:rPr lang="zh-CN" altLang="en-US" sz="2800"/>
              <a:t>属性</a:t>
            </a:r>
            <a:endParaRPr lang="zh-CN" altLang="en-US" sz="2800"/>
          </a:p>
        </p:txBody>
      </p:sp>
      <p:sp>
        <p:nvSpPr>
          <p:cNvPr id="32" name="等腰三角形 31"/>
          <p:cNvSpPr/>
          <p:nvPr/>
        </p:nvSpPr>
        <p:spPr>
          <a:xfrm rot="16200000" flipV="1">
            <a:off x="3272733" y="1086384"/>
            <a:ext cx="823005" cy="851726"/>
          </a:xfrm>
          <a:prstGeom prst="triangle">
            <a:avLst/>
          </a:prstGeom>
          <a:solidFill>
            <a:srgbClr val="3494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33" name="图形 11" descr="饼图"/>
          <p:cNvPicPr>
            <a:picLocks noChangeAspect="1"/>
          </p:cNvPicPr>
          <p:nvPr/>
        </p:nvPicPr>
        <p:blipFill>
          <a:blip r:embed="rId1" cstate="email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3312832" y="1331834"/>
            <a:ext cx="368611" cy="375700"/>
          </a:xfrm>
          <a:prstGeom prst="rect">
            <a:avLst/>
          </a:prstGeom>
        </p:spPr>
      </p:pic>
      <p:sp>
        <p:nvSpPr>
          <p:cNvPr id="40" name="等腰三角形 39"/>
          <p:cNvSpPr/>
          <p:nvPr/>
        </p:nvSpPr>
        <p:spPr>
          <a:xfrm rot="16200000" flipV="1">
            <a:off x="3272733" y="4154676"/>
            <a:ext cx="823005" cy="851726"/>
          </a:xfrm>
          <a:prstGeom prst="triangle">
            <a:avLst/>
          </a:prstGeom>
          <a:solidFill>
            <a:srgbClr val="3494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1" name="等腰三角形 40"/>
          <p:cNvSpPr/>
          <p:nvPr/>
        </p:nvSpPr>
        <p:spPr>
          <a:xfrm rot="16200000" flipV="1">
            <a:off x="3138379" y="4068625"/>
            <a:ext cx="1079653" cy="1035553"/>
          </a:xfrm>
          <a:prstGeom prst="triangle">
            <a:avLst>
              <a:gd name="adj" fmla="val 50384"/>
            </a:avLst>
          </a:prstGeom>
          <a:solidFill>
            <a:srgbClr val="3494BA">
              <a:alpha val="0"/>
            </a:srgbClr>
          </a:solidFill>
          <a:ln>
            <a:solidFill>
              <a:srgbClr val="3494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2" name="等腰三角形 41"/>
          <p:cNvSpPr/>
          <p:nvPr/>
        </p:nvSpPr>
        <p:spPr>
          <a:xfrm rot="16200000" flipV="1">
            <a:off x="3272733" y="2571042"/>
            <a:ext cx="823005" cy="851726"/>
          </a:xfrm>
          <a:prstGeom prst="triangle">
            <a:avLst/>
          </a:prstGeom>
          <a:solidFill>
            <a:srgbClr val="3494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3" name="等腰三角形 42"/>
          <p:cNvSpPr/>
          <p:nvPr/>
        </p:nvSpPr>
        <p:spPr>
          <a:xfrm rot="16200000" flipV="1">
            <a:off x="3147904" y="999091"/>
            <a:ext cx="1079653" cy="1035553"/>
          </a:xfrm>
          <a:prstGeom prst="triangle">
            <a:avLst>
              <a:gd name="adj" fmla="val 50384"/>
            </a:avLst>
          </a:prstGeom>
          <a:solidFill>
            <a:srgbClr val="3494BA">
              <a:alpha val="0"/>
            </a:srgbClr>
          </a:solidFill>
          <a:ln>
            <a:solidFill>
              <a:srgbClr val="3494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44" name="图形 25" descr="条形图"/>
          <p:cNvPicPr>
            <a:picLocks noChangeAspect="1"/>
          </p:cNvPicPr>
          <p:nvPr/>
        </p:nvPicPr>
        <p:blipFill>
          <a:blip r:embed="rId3" cstate="email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14742" y="4312853"/>
            <a:ext cx="457200" cy="457200"/>
          </a:xfrm>
          <a:prstGeom prst="rect">
            <a:avLst/>
          </a:prstGeom>
        </p:spPr>
      </p:pic>
      <p:pic>
        <p:nvPicPr>
          <p:cNvPr id="45" name="图形 27" descr="放大镜"/>
          <p:cNvPicPr>
            <a:picLocks noChangeAspect="1"/>
          </p:cNvPicPr>
          <p:nvPr/>
        </p:nvPicPr>
        <p:blipFill>
          <a:blip r:embed="rId5" cstate="email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312832" y="2762900"/>
            <a:ext cx="446185" cy="446185"/>
          </a:xfrm>
          <a:prstGeom prst="rect">
            <a:avLst/>
          </a:prstGeom>
        </p:spPr>
      </p:pic>
      <p:sp>
        <p:nvSpPr>
          <p:cNvPr id="47" name="等腰三角形 46"/>
          <p:cNvSpPr/>
          <p:nvPr/>
        </p:nvSpPr>
        <p:spPr>
          <a:xfrm rot="16200000" flipV="1">
            <a:off x="3266383" y="5519926"/>
            <a:ext cx="823005" cy="851726"/>
          </a:xfrm>
          <a:prstGeom prst="triangle">
            <a:avLst/>
          </a:prstGeom>
          <a:solidFill>
            <a:srgbClr val="3494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8" name="等腰三角形 47"/>
          <p:cNvSpPr/>
          <p:nvPr/>
        </p:nvSpPr>
        <p:spPr>
          <a:xfrm rot="16200000" flipV="1">
            <a:off x="3132029" y="5433875"/>
            <a:ext cx="1079653" cy="1035553"/>
          </a:xfrm>
          <a:prstGeom prst="triangle">
            <a:avLst>
              <a:gd name="adj" fmla="val 50384"/>
            </a:avLst>
          </a:prstGeom>
          <a:solidFill>
            <a:srgbClr val="3494BA">
              <a:alpha val="0"/>
            </a:srgbClr>
          </a:solidFill>
          <a:ln>
            <a:solidFill>
              <a:srgbClr val="3494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49" name="图形 25" descr="条形图"/>
          <p:cNvPicPr>
            <a:picLocks noChangeAspect="1"/>
          </p:cNvPicPr>
          <p:nvPr/>
        </p:nvPicPr>
        <p:blipFill>
          <a:blip r:embed="rId3" cstate="email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08392" y="5678103"/>
            <a:ext cx="457200" cy="457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31" grpId="0"/>
      <p:bldP spid="10" grpId="0" animBg="1"/>
      <p:bldP spid="11" grpId="0" animBg="1"/>
      <p:bldP spid="19" grpId="0" animBg="1"/>
      <p:bldP spid="20" grpId="0" animBg="1"/>
      <p:bldP spid="22" grpId="0" animBg="1"/>
      <p:bldP spid="23" grpId="0" animBg="1"/>
      <p:bldP spid="34" grpId="0"/>
      <p:bldP spid="35" grpId="0"/>
      <p:bldP spid="36" grpId="0"/>
      <p:bldP spid="37" grpId="0"/>
      <p:bldP spid="38" grpId="0"/>
      <p:bldP spid="39" grpId="0"/>
      <p:bldP spid="14" grpId="0" animBg="1"/>
      <p:bldP spid="15" grpId="0" animBg="1"/>
      <p:bldP spid="17" grpId="0"/>
      <p:bldP spid="18" grpId="0" animBg="1"/>
      <p:bldP spid="21" grpId="0" animBg="1"/>
      <p:bldP spid="32" grpId="0" animBg="1"/>
      <p:bldP spid="40" grpId="0" animBg="1"/>
      <p:bldP spid="41" grpId="0" animBg="1"/>
      <p:bldP spid="42" grpId="0" animBg="1"/>
      <p:bldP spid="43" grpId="0" animBg="1"/>
      <p:bldP spid="47" grpId="0" animBg="1"/>
      <p:bldP spid="48" grpId="0" animBg="1"/>
      <p:bldP spid="25" grpId="0"/>
      <p:bldP spid="10" grpId="1" animBg="1"/>
      <p:bldP spid="11" grpId="1" animBg="1"/>
      <p:bldP spid="19" grpId="1" animBg="1"/>
      <p:bldP spid="20" grpId="1" animBg="1"/>
      <p:bldP spid="22" grpId="1" animBg="1"/>
      <p:bldP spid="23" grpId="1" animBg="1"/>
      <p:bldP spid="34" grpId="1"/>
      <p:bldP spid="35" grpId="1"/>
      <p:bldP spid="36" grpId="1"/>
      <p:bldP spid="37" grpId="1"/>
      <p:bldP spid="38" grpId="1"/>
      <p:bldP spid="39" grpId="1"/>
      <p:bldP spid="14" grpId="1" animBg="1"/>
      <p:bldP spid="15" grpId="1" animBg="1"/>
      <p:bldP spid="17" grpId="1"/>
      <p:bldP spid="18" grpId="1" animBg="1"/>
      <p:bldP spid="21" grpId="1" animBg="1"/>
      <p:bldP spid="32" grpId="1" animBg="1"/>
      <p:bldP spid="40" grpId="1" animBg="1"/>
      <p:bldP spid="41" grpId="1" animBg="1"/>
      <p:bldP spid="42" grpId="1" animBg="1"/>
      <p:bldP spid="43" grpId="1" animBg="1"/>
      <p:bldP spid="47" grpId="1" animBg="1"/>
      <p:bldP spid="48" grpId="1" animBg="1"/>
      <p:bldP spid="25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4" name="横卷形 3"/>
          <p:cNvSpPr/>
          <p:nvPr/>
        </p:nvSpPr>
        <p:spPr>
          <a:xfrm>
            <a:off x="1948815" y="1018540"/>
            <a:ext cx="7296150" cy="942975"/>
          </a:xfrm>
          <a:prstGeom prst="horizontalScrol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699510" y="1229360"/>
            <a:ext cx="425259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/>
              <a:t>结 构 伪 类 选 择 器</a:t>
            </a:r>
            <a:endParaRPr lang="zh-CN" altLang="en-US" sz="2800"/>
          </a:p>
        </p:txBody>
      </p:sp>
      <p:sp>
        <p:nvSpPr>
          <p:cNvPr id="6" name="矩形 5"/>
          <p:cNvSpPr/>
          <p:nvPr/>
        </p:nvSpPr>
        <p:spPr>
          <a:xfrm>
            <a:off x="0" y="0"/>
            <a:ext cx="12192000" cy="905068"/>
          </a:xfrm>
          <a:prstGeom prst="rect">
            <a:avLst/>
          </a:prstGeom>
          <a:solidFill>
            <a:srgbClr val="3494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等腰三角形 6"/>
          <p:cNvSpPr/>
          <p:nvPr/>
        </p:nvSpPr>
        <p:spPr>
          <a:xfrm>
            <a:off x="0" y="0"/>
            <a:ext cx="4292081" cy="905068"/>
          </a:xfrm>
          <a:prstGeom prst="triangle">
            <a:avLst>
              <a:gd name="adj" fmla="val 0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3115773" y="68131"/>
            <a:ext cx="37542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000" dirty="0">
                <a:solidFill>
                  <a:schemeClr val="bg1"/>
                </a:solidFill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rPr>
              <a:t>PART ONE</a:t>
            </a:r>
            <a:endParaRPr lang="zh-CN" altLang="en-US" sz="4000" dirty="0">
              <a:solidFill>
                <a:schemeClr val="bg1"/>
              </a:solidFill>
              <a:latin typeface="阿里巴巴普惠体 L" panose="00020600040101010101" pitchFamily="18" charset="-122"/>
              <a:ea typeface="阿里巴巴普惠体 L" panose="00020600040101010101" pitchFamily="18" charset="-122"/>
              <a:cs typeface="阿里巴巴普惠体 L" panose="00020600040101010101" pitchFamily="18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684525" y="130062"/>
            <a:ext cx="2732362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学习内容</a:t>
            </a:r>
            <a:endParaRPr lang="zh-CN" altLang="en-US" sz="3200" dirty="0">
              <a:solidFill>
                <a:schemeClr val="bg1"/>
              </a:solidFill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71195" y="2257425"/>
            <a:ext cx="4610735" cy="38957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890270" y="2460625"/>
            <a:ext cx="4172585" cy="36925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根据父元素选择其中的子元素</a:t>
            </a:r>
            <a:br>
              <a:rPr lang="zh-CN" altLang="en-US"/>
            </a:br>
            <a:r>
              <a:rPr lang="en-US" altLang="zh-CN"/>
              <a:t>a</a:t>
            </a:r>
            <a:r>
              <a:rPr lang="zh-CN" altLang="en-US"/>
              <a:t>）</a:t>
            </a:r>
            <a:r>
              <a:rPr lang="en-US" altLang="zh-CN"/>
              <a:t>E</a:t>
            </a:r>
            <a:r>
              <a:rPr lang="zh-CN" altLang="en-US"/>
              <a:t>：</a:t>
            </a:r>
            <a:r>
              <a:rPr lang="en-US" altLang="zh-CN"/>
              <a:t>first-child </a:t>
            </a:r>
            <a:r>
              <a:rPr lang="zh-CN" altLang="en-US"/>
              <a:t>选择第一个子元素</a:t>
            </a:r>
            <a:endParaRPr lang="zh-CN" altLang="en-US"/>
          </a:p>
          <a:p>
            <a:r>
              <a:rPr lang="en-US" altLang="zh-CN"/>
              <a:t>b</a:t>
            </a:r>
            <a:r>
              <a:rPr lang="zh-CN" altLang="en-US"/>
              <a:t>）</a:t>
            </a:r>
            <a:r>
              <a:rPr lang="en-US" altLang="zh-CN"/>
              <a:t>E</a:t>
            </a:r>
            <a:r>
              <a:rPr lang="zh-CN" altLang="en-US"/>
              <a:t>：</a:t>
            </a:r>
            <a:r>
              <a:rPr lang="en-US" altLang="zh-CN"/>
              <a:t>last-child </a:t>
            </a:r>
            <a:r>
              <a:rPr lang="zh-CN" altLang="en-US"/>
              <a:t>选择最后一个子元素</a:t>
            </a:r>
            <a:endParaRPr lang="zh-CN" altLang="en-US"/>
          </a:p>
          <a:p>
            <a:r>
              <a:rPr lang="en-US" altLang="zh-CN"/>
              <a:t>c</a:t>
            </a:r>
            <a:r>
              <a:rPr lang="zh-CN" altLang="en-US"/>
              <a:t>）</a:t>
            </a:r>
            <a:r>
              <a:rPr lang="en-US" altLang="zh-CN"/>
              <a:t>E</a:t>
            </a:r>
            <a:r>
              <a:rPr lang="zh-CN" altLang="en-US"/>
              <a:t>：</a:t>
            </a:r>
            <a:r>
              <a:rPr lang="en-US" altLang="zh-CN"/>
              <a:t>nth-child(n) </a:t>
            </a:r>
            <a:r>
              <a:rPr lang="zh-CN" altLang="en-US"/>
              <a:t>选择第</a:t>
            </a:r>
            <a:r>
              <a:rPr lang="en-US" altLang="zh-CN"/>
              <a:t>n</a:t>
            </a:r>
            <a:r>
              <a:rPr lang="zh-CN" altLang="en-US"/>
              <a:t>个子元素</a:t>
            </a:r>
            <a:endParaRPr lang="zh-CN" altLang="en-US"/>
          </a:p>
          <a:p>
            <a:r>
              <a:rPr lang="en-US" altLang="zh-CN"/>
              <a:t>         n</a:t>
            </a:r>
            <a:r>
              <a:rPr lang="zh-CN" altLang="en-US"/>
              <a:t>可以是数字、公式、或者关键字</a:t>
            </a:r>
            <a:endParaRPr lang="zh-CN" altLang="en-US"/>
          </a:p>
          <a:p>
            <a:r>
              <a:rPr lang="zh-CN" altLang="en-US"/>
              <a:t>         数字：代表第几个子元素</a:t>
            </a:r>
            <a:endParaRPr lang="zh-CN" altLang="en-US"/>
          </a:p>
          <a:p>
            <a:r>
              <a:rPr lang="zh-CN" altLang="en-US"/>
              <a:t>         关键字：</a:t>
            </a:r>
            <a:r>
              <a:rPr lang="en-US" altLang="zh-CN"/>
              <a:t>even</a:t>
            </a:r>
            <a:r>
              <a:rPr lang="zh-CN" altLang="en-US"/>
              <a:t>偶数 </a:t>
            </a:r>
            <a:r>
              <a:rPr lang="en-US" altLang="zh-CN"/>
              <a:t>odd</a:t>
            </a:r>
            <a:r>
              <a:rPr lang="zh-CN" altLang="en-US"/>
              <a:t>奇数</a:t>
            </a:r>
            <a:endParaRPr lang="zh-CN" altLang="en-US"/>
          </a:p>
          <a:p>
            <a:r>
              <a:rPr lang="zh-CN" altLang="en-US"/>
              <a:t>         公式：</a:t>
            </a:r>
            <a:r>
              <a:rPr lang="en-US" altLang="zh-CN"/>
              <a:t>n</a:t>
            </a:r>
            <a:r>
              <a:rPr lang="zh-CN" altLang="en-US"/>
              <a:t>代表从</a:t>
            </a:r>
            <a:r>
              <a:rPr lang="en-US" altLang="zh-CN"/>
              <a:t>0</a:t>
            </a:r>
            <a:r>
              <a:rPr lang="zh-CN" altLang="en-US"/>
              <a:t>开始计算，</a:t>
            </a:r>
            <a:r>
              <a:rPr lang="en-US" altLang="zh-CN"/>
              <a:t>0</a:t>
            </a:r>
            <a:r>
              <a:rPr lang="zh-CN" altLang="en-US"/>
              <a:t>个和</a:t>
            </a:r>
            <a:r>
              <a:rPr lang="en-US" altLang="zh-CN"/>
              <a:t>	      </a:t>
            </a:r>
            <a:r>
              <a:rPr lang="zh-CN" altLang="en-US"/>
              <a:t>超出的忽略</a:t>
            </a:r>
            <a:endParaRPr lang="zh-CN" altLang="en-US"/>
          </a:p>
          <a:p>
            <a:r>
              <a:rPr lang="en-US" altLang="zh-CN"/>
              <a:t>          2n</a:t>
            </a:r>
            <a:r>
              <a:rPr lang="zh-CN" altLang="en-US"/>
              <a:t>表示偶数</a:t>
            </a:r>
            <a:r>
              <a:rPr lang="en-US" altLang="zh-CN"/>
              <a:t>	           2n+1</a:t>
            </a:r>
            <a:r>
              <a:rPr lang="zh-CN" altLang="en-US"/>
              <a:t>表示奇数</a:t>
            </a:r>
            <a:endParaRPr lang="zh-CN" altLang="en-US"/>
          </a:p>
          <a:p>
            <a:r>
              <a:rPr lang="en-US" altLang="zh-CN"/>
              <a:t>          6n</a:t>
            </a:r>
            <a:r>
              <a:rPr lang="zh-CN" altLang="en-US"/>
              <a:t>表示：</a:t>
            </a:r>
            <a:r>
              <a:rPr lang="en-US" altLang="zh-CN"/>
              <a:t>6</a:t>
            </a:r>
            <a:r>
              <a:rPr lang="zh-CN" altLang="en-US"/>
              <a:t>的倍数</a:t>
            </a:r>
            <a:endParaRPr lang="zh-CN" altLang="en-US"/>
          </a:p>
          <a:p>
            <a:r>
              <a:rPr lang="en-US" altLang="zh-CN"/>
              <a:t>          n+6</a:t>
            </a:r>
            <a:r>
              <a:rPr lang="zh-CN" altLang="en-US"/>
              <a:t>表示从</a:t>
            </a:r>
            <a:r>
              <a:rPr lang="en-US" altLang="zh-CN"/>
              <a:t>6</a:t>
            </a:r>
            <a:r>
              <a:rPr lang="zh-CN" altLang="en-US"/>
              <a:t>个开始选</a:t>
            </a:r>
            <a:endParaRPr lang="zh-CN" altLang="en-US"/>
          </a:p>
          <a:p>
            <a:r>
              <a:rPr lang="en-US" altLang="zh-CN"/>
              <a:t>         -n+6</a:t>
            </a:r>
            <a:r>
              <a:rPr lang="zh-CN" altLang="en-US"/>
              <a:t>表示选择</a:t>
            </a:r>
            <a:r>
              <a:rPr lang="zh-CN" altLang="en-US"/>
              <a:t>前</a:t>
            </a:r>
            <a:r>
              <a:rPr lang="en-US" altLang="zh-CN"/>
              <a:t>6</a:t>
            </a:r>
            <a:r>
              <a:rPr lang="zh-CN" altLang="en-US"/>
              <a:t>个</a:t>
            </a:r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6208395" y="2257425"/>
            <a:ext cx="4610735" cy="21240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6414135" y="2733675"/>
            <a:ext cx="419989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d</a:t>
            </a:r>
            <a:r>
              <a:rPr lang="zh-CN" altLang="en-US"/>
              <a:t>）</a:t>
            </a:r>
            <a:r>
              <a:rPr lang="en-US" altLang="zh-CN"/>
              <a:t>E</a:t>
            </a:r>
            <a:r>
              <a:rPr lang="zh-CN" altLang="en-US"/>
              <a:t>：</a:t>
            </a:r>
            <a:r>
              <a:rPr lang="en-US" altLang="zh-CN"/>
              <a:t>first-of-type </a:t>
            </a:r>
            <a:r>
              <a:rPr lang="zh-CN" altLang="en-US"/>
              <a:t>选择第一个子元素</a:t>
            </a:r>
            <a:endParaRPr lang="zh-CN" altLang="en-US"/>
          </a:p>
          <a:p>
            <a:r>
              <a:rPr lang="en-US" altLang="zh-CN"/>
              <a:t>e</a:t>
            </a:r>
            <a:r>
              <a:rPr lang="zh-CN" altLang="en-US"/>
              <a:t>）</a:t>
            </a:r>
            <a:r>
              <a:rPr lang="en-US" altLang="zh-CN"/>
              <a:t>E</a:t>
            </a:r>
            <a:r>
              <a:rPr lang="zh-CN" altLang="en-US"/>
              <a:t>：</a:t>
            </a:r>
            <a:r>
              <a:rPr lang="en-US" altLang="zh-CN"/>
              <a:t>lest-of-type </a:t>
            </a:r>
            <a:r>
              <a:rPr lang="zh-CN" altLang="en-US"/>
              <a:t>选择最后一个子元素</a:t>
            </a:r>
            <a:endParaRPr lang="zh-CN" altLang="en-US"/>
          </a:p>
          <a:p>
            <a:r>
              <a:rPr lang="en-US" altLang="zh-CN"/>
              <a:t>f</a:t>
            </a:r>
            <a:r>
              <a:rPr lang="zh-CN" altLang="en-US"/>
              <a:t>）</a:t>
            </a:r>
            <a:r>
              <a:rPr lang="en-US" altLang="zh-CN"/>
              <a:t>E</a:t>
            </a:r>
            <a:r>
              <a:rPr lang="zh-CN" altLang="en-US"/>
              <a:t>：</a:t>
            </a:r>
            <a:r>
              <a:rPr lang="en-US" altLang="zh-CN"/>
              <a:t>nth-of-type() </a:t>
            </a:r>
            <a:r>
              <a:rPr lang="zh-CN" altLang="en-US"/>
              <a:t>选择第</a:t>
            </a:r>
            <a:r>
              <a:rPr lang="en-US" altLang="zh-CN"/>
              <a:t>n</a:t>
            </a:r>
            <a:r>
              <a:rPr lang="zh-CN" altLang="en-US"/>
              <a:t>个子元素</a:t>
            </a:r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6210935" y="4591050"/>
            <a:ext cx="4608195" cy="1809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6591935" y="4769485"/>
            <a:ext cx="4022090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/>
              <a:t>first-child</a:t>
            </a:r>
            <a:r>
              <a:rPr lang="zh-CN" altLang="en-US"/>
              <a:t>和</a:t>
            </a:r>
            <a:r>
              <a:rPr lang="en-US" altLang="zh-CN" sz="2400"/>
              <a:t>first-of-type</a:t>
            </a:r>
            <a:r>
              <a:rPr lang="zh-CN" altLang="en-US" sz="2400">
                <a:solidFill>
                  <a:srgbClr val="FF0000"/>
                </a:solidFill>
              </a:rPr>
              <a:t>区别</a:t>
            </a:r>
            <a:endParaRPr lang="zh-CN" altLang="en-US" sz="2400"/>
          </a:p>
          <a:p>
            <a:endParaRPr lang="zh-CN" altLang="en-US" sz="2400"/>
          </a:p>
          <a:p>
            <a:r>
              <a:rPr lang="en-US" altLang="zh-CN"/>
              <a:t>first-child</a:t>
            </a:r>
            <a:r>
              <a:rPr lang="zh-CN" altLang="en-US"/>
              <a:t>：先进行排序再选择子元素</a:t>
            </a:r>
            <a:endParaRPr lang="zh-CN" altLang="en-US"/>
          </a:p>
          <a:p>
            <a:r>
              <a:rPr lang="en-US" altLang="zh-CN"/>
              <a:t>first-of-type</a:t>
            </a:r>
            <a:r>
              <a:rPr lang="zh-CN" altLang="en-US"/>
              <a:t>：先选择再进行排序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15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18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23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26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  <p:bldP spid="10" grpId="1" animBg="1"/>
      <p:bldP spid="11" grpId="1"/>
      <p:bldP spid="13" grpId="0"/>
      <p:bldP spid="12" grpId="0" animBg="1"/>
      <p:bldP spid="13" grpId="1"/>
      <p:bldP spid="12" grpId="1" animBg="1"/>
      <p:bldP spid="15" grpId="0"/>
      <p:bldP spid="14" grpId="0" animBg="1"/>
      <p:bldP spid="15" grpId="1"/>
      <p:bldP spid="14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4" name="矩形 3"/>
          <p:cNvSpPr/>
          <p:nvPr/>
        </p:nvSpPr>
        <p:spPr>
          <a:xfrm>
            <a:off x="6254728" y="2477668"/>
            <a:ext cx="45719" cy="3996444"/>
          </a:xfrm>
          <a:prstGeom prst="rect">
            <a:avLst/>
          </a:prstGeom>
          <a:solidFill>
            <a:schemeClr val="bg2">
              <a:lumMod val="100000"/>
            </a:schemeClr>
          </a:solidFill>
          <a:ln>
            <a:solidFill>
              <a:schemeClr val="bg1">
                <a:lumMod val="9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/>
            <a:endParaRPr sz="2400">
              <a:solidFill>
                <a:schemeClr val="bg1">
                  <a:lumMod val="50000"/>
                </a:schemeClr>
              </a:solidFill>
              <a:latin typeface="Source Han Serif SC" panose="02020400000000000000" pitchFamily="18" charset="-122"/>
              <a:ea typeface="Source Han Serif SC" panose="02020400000000000000" pitchFamily="18" charset="-122"/>
              <a:sym typeface="Source Han Serif SC" panose="02020400000000000000" pitchFamily="18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6493510" y="5177155"/>
            <a:ext cx="5698490" cy="1456055"/>
            <a:chOff x="6359436" y="2728516"/>
            <a:chExt cx="5431220" cy="1456267"/>
          </a:xfrm>
        </p:grpSpPr>
        <p:grpSp>
          <p:nvGrpSpPr>
            <p:cNvPr id="15" name="组合 14"/>
            <p:cNvGrpSpPr/>
            <p:nvPr/>
          </p:nvGrpSpPr>
          <p:grpSpPr>
            <a:xfrm>
              <a:off x="6359436" y="2728516"/>
              <a:ext cx="1212728" cy="1234483"/>
              <a:chOff x="6129344" y="2728516"/>
              <a:chExt cx="1212728" cy="1234483"/>
            </a:xfrm>
          </p:grpSpPr>
          <p:sp>
            <p:nvSpPr>
              <p:cNvPr id="19" name="对角圆角矩形 23"/>
              <p:cNvSpPr/>
              <p:nvPr/>
            </p:nvSpPr>
            <p:spPr>
              <a:xfrm rot="16200000">
                <a:off x="6118466" y="2739394"/>
                <a:ext cx="1234483" cy="1212728"/>
              </a:xfrm>
              <a:prstGeom prst="round2DiagRect">
                <a:avLst>
                  <a:gd name="adj1" fmla="val 50000"/>
                  <a:gd name="adj2" fmla="val 0"/>
                </a:avLst>
              </a:prstGeom>
              <a:noFill/>
              <a:ln w="28575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algn="ctr"/>
                <a:endParaRPr sz="2400">
                  <a:solidFill>
                    <a:schemeClr val="bg1">
                      <a:lumMod val="50000"/>
                    </a:schemeClr>
                  </a:solidFill>
                  <a:latin typeface="Source Han Serif SC" panose="02020400000000000000" pitchFamily="18" charset="-122"/>
                  <a:ea typeface="Source Han Serif SC" panose="02020400000000000000" pitchFamily="18" charset="-122"/>
                  <a:sym typeface="Source Han Serif SC" panose="02020400000000000000" pitchFamily="18" charset="-122"/>
                </a:endParaRPr>
              </a:p>
            </p:txBody>
          </p:sp>
          <p:sp>
            <p:nvSpPr>
              <p:cNvPr id="20" name="对角圆角矩形 24"/>
              <p:cNvSpPr/>
              <p:nvPr/>
            </p:nvSpPr>
            <p:spPr>
              <a:xfrm rot="16200000">
                <a:off x="6229698" y="2836404"/>
                <a:ext cx="1034918" cy="1016679"/>
              </a:xfrm>
              <a:prstGeom prst="round2DiagRect">
                <a:avLst>
                  <a:gd name="adj1" fmla="val 50000"/>
                  <a:gd name="adj2" fmla="val 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algn="ctr"/>
                <a:endParaRPr sz="2400">
                  <a:solidFill>
                    <a:schemeClr val="bg1">
                      <a:lumMod val="50000"/>
                    </a:schemeClr>
                  </a:solidFill>
                  <a:latin typeface="Source Han Serif SC" panose="02020400000000000000" pitchFamily="18" charset="-122"/>
                  <a:ea typeface="Source Han Serif SC" panose="02020400000000000000" pitchFamily="18" charset="-122"/>
                  <a:sym typeface="Source Han Serif SC" panose="02020400000000000000" pitchFamily="18" charset="-122"/>
                </a:endParaRPr>
              </a:p>
            </p:txBody>
          </p:sp>
          <p:sp>
            <p:nvSpPr>
              <p:cNvPr id="21" name="任意多边形 25"/>
              <p:cNvSpPr/>
              <p:nvPr/>
            </p:nvSpPr>
            <p:spPr bwMode="auto">
              <a:xfrm flipH="1">
                <a:off x="6553991" y="3036256"/>
                <a:ext cx="353336" cy="594499"/>
              </a:xfrm>
              <a:custGeom>
                <a:avLst/>
                <a:gdLst/>
                <a:ahLst/>
                <a:cxnLst>
                  <a:cxn ang="0">
                    <a:pos x="29" y="44"/>
                  </a:cxn>
                  <a:cxn ang="0">
                    <a:pos x="24" y="49"/>
                  </a:cxn>
                  <a:cxn ang="0">
                    <a:pos x="5" y="49"/>
                  </a:cxn>
                  <a:cxn ang="0">
                    <a:pos x="0" y="44"/>
                  </a:cxn>
                  <a:cxn ang="0">
                    <a:pos x="0" y="5"/>
                  </a:cxn>
                  <a:cxn ang="0">
                    <a:pos x="5" y="0"/>
                  </a:cxn>
                  <a:cxn ang="0">
                    <a:pos x="24" y="0"/>
                  </a:cxn>
                  <a:cxn ang="0">
                    <a:pos x="29" y="5"/>
                  </a:cxn>
                  <a:cxn ang="0">
                    <a:pos x="29" y="44"/>
                  </a:cxn>
                  <a:cxn ang="0">
                    <a:pos x="25" y="11"/>
                  </a:cxn>
                  <a:cxn ang="0">
                    <a:pos x="24" y="10"/>
                  </a:cxn>
                  <a:cxn ang="0">
                    <a:pos x="5" y="10"/>
                  </a:cxn>
                  <a:cxn ang="0">
                    <a:pos x="3" y="11"/>
                  </a:cxn>
                  <a:cxn ang="0">
                    <a:pos x="3" y="38"/>
                  </a:cxn>
                  <a:cxn ang="0">
                    <a:pos x="5" y="39"/>
                  </a:cxn>
                  <a:cxn ang="0">
                    <a:pos x="24" y="39"/>
                  </a:cxn>
                  <a:cxn ang="0">
                    <a:pos x="25" y="38"/>
                  </a:cxn>
                  <a:cxn ang="0">
                    <a:pos x="25" y="11"/>
                  </a:cxn>
                  <a:cxn ang="0">
                    <a:pos x="17" y="5"/>
                  </a:cxn>
                  <a:cxn ang="0">
                    <a:pos x="11" y="5"/>
                  </a:cxn>
                  <a:cxn ang="0">
                    <a:pos x="11" y="6"/>
                  </a:cxn>
                  <a:cxn ang="0">
                    <a:pos x="11" y="6"/>
                  </a:cxn>
                  <a:cxn ang="0">
                    <a:pos x="17" y="6"/>
                  </a:cxn>
                  <a:cxn ang="0">
                    <a:pos x="18" y="6"/>
                  </a:cxn>
                  <a:cxn ang="0">
                    <a:pos x="17" y="5"/>
                  </a:cxn>
                  <a:cxn ang="0">
                    <a:pos x="14" y="41"/>
                  </a:cxn>
                  <a:cxn ang="0">
                    <a:pos x="11" y="44"/>
                  </a:cxn>
                  <a:cxn ang="0">
                    <a:pos x="14" y="47"/>
                  </a:cxn>
                  <a:cxn ang="0">
                    <a:pos x="17" y="44"/>
                  </a:cxn>
                  <a:cxn ang="0">
                    <a:pos x="14" y="41"/>
                  </a:cxn>
                </a:cxnLst>
                <a:rect l="0" t="0" r="r" b="b"/>
                <a:pathLst>
                  <a:path w="29" h="49">
                    <a:moveTo>
                      <a:pt x="29" y="44"/>
                    </a:moveTo>
                    <a:cubicBezTo>
                      <a:pt x="29" y="47"/>
                      <a:pt x="27" y="49"/>
                      <a:pt x="24" y="49"/>
                    </a:cubicBezTo>
                    <a:cubicBezTo>
                      <a:pt x="5" y="49"/>
                      <a:pt x="5" y="49"/>
                      <a:pt x="5" y="49"/>
                    </a:cubicBezTo>
                    <a:cubicBezTo>
                      <a:pt x="2" y="49"/>
                      <a:pt x="0" y="47"/>
                      <a:pt x="0" y="44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3"/>
                      <a:pt x="2" y="0"/>
                      <a:pt x="5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7" y="0"/>
                      <a:pt x="29" y="3"/>
                      <a:pt x="29" y="5"/>
                    </a:cubicBezTo>
                    <a:lnTo>
                      <a:pt x="29" y="44"/>
                    </a:lnTo>
                    <a:close/>
                    <a:moveTo>
                      <a:pt x="25" y="11"/>
                    </a:moveTo>
                    <a:cubicBezTo>
                      <a:pt x="25" y="11"/>
                      <a:pt x="25" y="10"/>
                      <a:pt x="24" y="10"/>
                    </a:cubicBezTo>
                    <a:cubicBezTo>
                      <a:pt x="5" y="10"/>
                      <a:pt x="5" y="10"/>
                      <a:pt x="5" y="10"/>
                    </a:cubicBezTo>
                    <a:cubicBezTo>
                      <a:pt x="4" y="10"/>
                      <a:pt x="3" y="11"/>
                      <a:pt x="3" y="11"/>
                    </a:cubicBezTo>
                    <a:cubicBezTo>
                      <a:pt x="3" y="38"/>
                      <a:pt x="3" y="38"/>
                      <a:pt x="3" y="38"/>
                    </a:cubicBezTo>
                    <a:cubicBezTo>
                      <a:pt x="3" y="39"/>
                      <a:pt x="4" y="39"/>
                      <a:pt x="5" y="39"/>
                    </a:cubicBezTo>
                    <a:cubicBezTo>
                      <a:pt x="24" y="39"/>
                      <a:pt x="24" y="39"/>
                      <a:pt x="24" y="39"/>
                    </a:cubicBezTo>
                    <a:cubicBezTo>
                      <a:pt x="25" y="39"/>
                      <a:pt x="25" y="39"/>
                      <a:pt x="25" y="38"/>
                    </a:cubicBezTo>
                    <a:lnTo>
                      <a:pt x="25" y="11"/>
                    </a:lnTo>
                    <a:close/>
                    <a:moveTo>
                      <a:pt x="17" y="5"/>
                    </a:moveTo>
                    <a:cubicBezTo>
                      <a:pt x="11" y="5"/>
                      <a:pt x="11" y="5"/>
                      <a:pt x="11" y="5"/>
                    </a:cubicBezTo>
                    <a:cubicBezTo>
                      <a:pt x="11" y="5"/>
                      <a:pt x="11" y="6"/>
                      <a:pt x="11" y="6"/>
                    </a:cubicBezTo>
                    <a:cubicBezTo>
                      <a:pt x="11" y="6"/>
                      <a:pt x="11" y="6"/>
                      <a:pt x="11" y="6"/>
                    </a:cubicBezTo>
                    <a:cubicBezTo>
                      <a:pt x="17" y="6"/>
                      <a:pt x="17" y="6"/>
                      <a:pt x="17" y="6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8" y="6"/>
                      <a:pt x="18" y="5"/>
                      <a:pt x="17" y="5"/>
                    </a:cubicBezTo>
                    <a:close/>
                    <a:moveTo>
                      <a:pt x="14" y="41"/>
                    </a:moveTo>
                    <a:cubicBezTo>
                      <a:pt x="13" y="41"/>
                      <a:pt x="11" y="42"/>
                      <a:pt x="11" y="44"/>
                    </a:cubicBezTo>
                    <a:cubicBezTo>
                      <a:pt x="11" y="46"/>
                      <a:pt x="13" y="47"/>
                      <a:pt x="14" y="47"/>
                    </a:cubicBezTo>
                    <a:cubicBezTo>
                      <a:pt x="16" y="47"/>
                      <a:pt x="17" y="46"/>
                      <a:pt x="17" y="44"/>
                    </a:cubicBezTo>
                    <a:cubicBezTo>
                      <a:pt x="17" y="42"/>
                      <a:pt x="16" y="41"/>
                      <a:pt x="14" y="41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</a:ln>
            </p:spPr>
            <p:txBody>
              <a:bodyPr anchor="ctr"/>
              <a:p>
                <a:pPr algn="ctr"/>
                <a:endParaRPr sz="2400">
                  <a:solidFill>
                    <a:schemeClr val="bg1">
                      <a:lumMod val="50000"/>
                    </a:schemeClr>
                  </a:solidFill>
                  <a:latin typeface="Source Han Serif SC" panose="02020400000000000000" pitchFamily="18" charset="-122"/>
                  <a:ea typeface="Source Han Serif SC" panose="02020400000000000000" pitchFamily="18" charset="-122"/>
                  <a:sym typeface="Source Han Serif SC" panose="02020400000000000000" pitchFamily="18" charset="-122"/>
                </a:endParaRPr>
              </a:p>
            </p:txBody>
          </p:sp>
        </p:grpSp>
        <p:grpSp>
          <p:nvGrpSpPr>
            <p:cNvPr id="16" name="组合 15"/>
            <p:cNvGrpSpPr/>
            <p:nvPr/>
          </p:nvGrpSpPr>
          <p:grpSpPr>
            <a:xfrm>
              <a:off x="7229264" y="2897654"/>
              <a:ext cx="4561392" cy="1287129"/>
              <a:chOff x="7690369" y="1734930"/>
              <a:chExt cx="4076373" cy="1287129"/>
            </a:xfrm>
          </p:grpSpPr>
          <p:sp>
            <p:nvSpPr>
              <p:cNvPr id="17" name="文本框 16"/>
              <p:cNvSpPr txBox="1"/>
              <p:nvPr/>
            </p:nvSpPr>
            <p:spPr>
              <a:xfrm>
                <a:off x="7919798" y="2468339"/>
                <a:ext cx="3846944" cy="553720"/>
              </a:xfrm>
              <a:prstGeom prst="rect">
                <a:avLst/>
              </a:prstGeom>
              <a:noFill/>
            </p:spPr>
            <p:txBody>
              <a:bodyPr wrap="square" lIns="480000" rIns="288000" anchor="ctr" anchorCtr="0"/>
              <a:p>
                <a:pPr>
                  <a:lnSpc>
                    <a:spcPct val="120000"/>
                  </a:lnSpc>
                </a:pPr>
                <a:r>
                  <a:rPr lang="zh-CN" altLang="en-US" sz="1400">
                    <a:sym typeface="+mn-ea"/>
                  </a:rPr>
                  <a:t>注意：后面的参数</a:t>
                </a:r>
                <a:r>
                  <a:rPr lang="en-US" altLang="zh-CN" sz="1400">
                    <a:sym typeface="+mn-ea"/>
                  </a:rPr>
                  <a:t>x</a:t>
                </a:r>
                <a:r>
                  <a:rPr lang="zh-CN" altLang="en-US" sz="1400">
                    <a:sym typeface="+mn-ea"/>
                  </a:rPr>
                  <a:t>，</a:t>
                </a:r>
                <a:r>
                  <a:rPr lang="en-US" altLang="zh-CN" sz="1400">
                    <a:sym typeface="+mn-ea"/>
                  </a:rPr>
                  <a:t>y</a:t>
                </a:r>
                <a:r>
                  <a:rPr lang="zh-CN" altLang="en-US" sz="1400">
                    <a:sym typeface="+mn-ea"/>
                  </a:rPr>
                  <a:t>用空格隔开，</a:t>
                </a:r>
                <a:endParaRPr lang="zh-CN" altLang="en-US" sz="1400"/>
              </a:p>
              <a:p>
                <a:pPr>
                  <a:lnSpc>
                    <a:spcPct val="120000"/>
                  </a:lnSpc>
                </a:pPr>
                <a:r>
                  <a:rPr lang="en-US" altLang="zh-CN" sz="1400">
                    <a:sym typeface="+mn-ea"/>
                  </a:rPr>
                  <a:t>x</a:t>
                </a:r>
                <a:r>
                  <a:rPr lang="zh-CN" altLang="en-US" sz="1400">
                    <a:sym typeface="+mn-ea"/>
                  </a:rPr>
                  <a:t>，</a:t>
                </a:r>
                <a:r>
                  <a:rPr lang="en-US" altLang="zh-CN" sz="1400">
                    <a:sym typeface="+mn-ea"/>
                  </a:rPr>
                  <a:t>y</a:t>
                </a:r>
                <a:r>
                  <a:rPr lang="zh-CN" altLang="en-US" sz="1400">
                    <a:sym typeface="+mn-ea"/>
                  </a:rPr>
                  <a:t>默认转换的中心点是元素的中心点</a:t>
                </a:r>
                <a:r>
                  <a:rPr lang="en-US" altLang="zh-CN" sz="1400">
                    <a:sym typeface="+mn-ea"/>
                  </a:rPr>
                  <a:t>(50% 50%)</a:t>
                </a:r>
                <a:endParaRPr lang="en-US" altLang="zh-CN" sz="1400"/>
              </a:p>
              <a:p>
                <a:pPr>
                  <a:lnSpc>
                    <a:spcPct val="120000"/>
                  </a:lnSpc>
                </a:pPr>
                <a:r>
                  <a:rPr lang="zh-CN" altLang="en-US" sz="1400">
                    <a:sym typeface="+mn-ea"/>
                  </a:rPr>
                  <a:t>可以将</a:t>
                </a:r>
                <a:r>
                  <a:rPr lang="en-US" altLang="zh-CN" sz="1400">
                    <a:sym typeface="+mn-ea"/>
                  </a:rPr>
                  <a:t>x</a:t>
                </a:r>
                <a:r>
                  <a:rPr lang="zh-CN" altLang="en-US" sz="1400">
                    <a:sym typeface="+mn-ea"/>
                  </a:rPr>
                  <a:t>，</a:t>
                </a:r>
                <a:r>
                  <a:rPr lang="en-US" altLang="zh-CN" sz="1400">
                    <a:sym typeface="+mn-ea"/>
                  </a:rPr>
                  <a:t>y</a:t>
                </a:r>
                <a:r>
                  <a:rPr lang="zh-CN" altLang="en-US" sz="1400">
                    <a:sym typeface="+mn-ea"/>
                  </a:rPr>
                  <a:t>的值设置为像素或者方位名词</a:t>
                </a:r>
                <a:endParaRPr lang="zh-CN" altLang="en-US" sz="1400"/>
              </a:p>
              <a:p>
                <a:pPr>
                  <a:lnSpc>
                    <a:spcPct val="120000"/>
                  </a:lnSpc>
                </a:pPr>
                <a:endParaRPr lang="zh-CN" altLang="en-US" sz="1400">
                  <a:solidFill>
                    <a:schemeClr val="bg1">
                      <a:lumMod val="50000"/>
                    </a:schemeClr>
                  </a:solidFill>
                  <a:latin typeface="Source Han Serif SC" panose="02020400000000000000" pitchFamily="18" charset="-122"/>
                  <a:ea typeface="Source Han Serif SC" panose="02020400000000000000" pitchFamily="18" charset="-122"/>
                  <a:sym typeface="Source Han Serif SC" panose="02020400000000000000" pitchFamily="18" charset="-122"/>
                </a:endParaRPr>
              </a:p>
            </p:txBody>
          </p:sp>
          <p:sp>
            <p:nvSpPr>
              <p:cNvPr id="18" name="矩形 17"/>
              <p:cNvSpPr/>
              <p:nvPr/>
            </p:nvSpPr>
            <p:spPr>
              <a:xfrm>
                <a:off x="7690369" y="1734930"/>
                <a:ext cx="1482456" cy="323165"/>
              </a:xfrm>
              <a:prstGeom prst="rect">
                <a:avLst/>
              </a:prstGeom>
            </p:spPr>
            <p:txBody>
              <a:bodyPr wrap="none" lIns="480000" tIns="0" rIns="288000" bIns="0" anchor="ctr" anchorCtr="0"/>
              <a:p>
                <a:pPr algn="l"/>
                <a:r>
                  <a:rPr lang="zh-CN" altLang="en-US">
                    <a:sym typeface="+mn-ea"/>
                  </a:rPr>
                  <a:t>改变旋转中心</a:t>
                </a:r>
                <a:r>
                  <a:rPr lang="zh-CN" altLang="en-US">
                    <a:sym typeface="+mn-ea"/>
                  </a:rPr>
                  <a:t>：</a:t>
                </a:r>
                <a:r>
                  <a:rPr lang="en-US" altLang="zh-CN">
                    <a:sym typeface="+mn-ea"/>
                  </a:rPr>
                  <a:t>transform-origin:x,y;</a:t>
                </a:r>
                <a:br>
                  <a:rPr lang="en-US" altLang="zh-CN">
                    <a:sym typeface="+mn-ea"/>
                  </a:rPr>
                </a:br>
                <a:endParaRPr lang="en-US" altLang="zh-CN" b="1">
                  <a:solidFill>
                    <a:schemeClr val="bg1">
                      <a:lumMod val="50000"/>
                    </a:schemeClr>
                  </a:solidFill>
                  <a:latin typeface="Source Han Serif SC" panose="02020400000000000000" pitchFamily="18" charset="-122"/>
                  <a:ea typeface="Source Han Serif SC" panose="02020400000000000000" pitchFamily="18" charset="-122"/>
                  <a:sym typeface="+mn-ea"/>
                </a:endParaRPr>
              </a:p>
            </p:txBody>
          </p:sp>
        </p:grpSp>
      </p:grpSp>
      <p:grpSp>
        <p:nvGrpSpPr>
          <p:cNvPr id="29" name="组合 28"/>
          <p:cNvGrpSpPr/>
          <p:nvPr/>
        </p:nvGrpSpPr>
        <p:grpSpPr>
          <a:xfrm>
            <a:off x="946150" y="1345565"/>
            <a:ext cx="5071110" cy="800708"/>
            <a:chOff x="736313" y="640774"/>
            <a:chExt cx="3354423" cy="800660"/>
          </a:xfrm>
        </p:grpSpPr>
        <p:sp>
          <p:nvSpPr>
            <p:cNvPr id="30" name="L 形 29"/>
            <p:cNvSpPr/>
            <p:nvPr/>
          </p:nvSpPr>
          <p:spPr>
            <a:xfrm rot="10800000" flipH="1">
              <a:off x="736313" y="640774"/>
              <a:ext cx="469900" cy="419100"/>
            </a:xfrm>
            <a:prstGeom prst="corner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Han Serif SC" panose="02020400000000000000" pitchFamily="18" charset="-122"/>
                <a:ea typeface="Source Han Serif SC" panose="02020400000000000000" pitchFamily="18" charset="-122"/>
                <a:cs typeface="+mn-ea"/>
                <a:sym typeface="Source Han Serif SC" panose="02020400000000000000" pitchFamily="18" charset="-122"/>
              </a:endParaRPr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896017" y="857904"/>
              <a:ext cx="3194719" cy="583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3200">
                  <a:sym typeface="+mn-ea"/>
                </a:rPr>
                <a:t>CSS3</a:t>
              </a:r>
              <a:r>
                <a:rPr lang="zh-CN" altLang="en-US" sz="3200">
                  <a:sym typeface="+mn-ea"/>
                </a:rPr>
                <a:t>样式</a:t>
              </a:r>
              <a:r>
                <a:rPr lang="en-US" altLang="zh-CN" sz="3200">
                  <a:sym typeface="+mn-ea"/>
                </a:rPr>
                <a:t>——2D</a:t>
              </a:r>
              <a:r>
                <a:rPr lang="zh-CN" altLang="en-US" sz="3200">
                  <a:sym typeface="+mn-ea"/>
                </a:rPr>
                <a:t>转换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72D52"/>
                </a:solidFill>
                <a:effectLst/>
                <a:uLnTx/>
                <a:uFillTx/>
                <a:latin typeface="Source Han Serif SC" panose="02020400000000000000" pitchFamily="18" charset="-122"/>
                <a:ea typeface="Source Han Serif SC" panose="02020400000000000000" pitchFamily="18" charset="-122"/>
                <a:cs typeface="+mn-ea"/>
                <a:sym typeface="+mn-ea"/>
              </a:endParaRPr>
            </a:p>
          </p:txBody>
        </p:sp>
      </p:grpSp>
      <p:sp>
        <p:nvSpPr>
          <p:cNvPr id="35" name="矩形 34"/>
          <p:cNvSpPr/>
          <p:nvPr/>
        </p:nvSpPr>
        <p:spPr>
          <a:xfrm>
            <a:off x="0" y="0"/>
            <a:ext cx="12192000" cy="905068"/>
          </a:xfrm>
          <a:prstGeom prst="rect">
            <a:avLst/>
          </a:prstGeom>
          <a:solidFill>
            <a:srgbClr val="3494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7" name="组合 6"/>
          <p:cNvGrpSpPr/>
          <p:nvPr/>
        </p:nvGrpSpPr>
        <p:grpSpPr>
          <a:xfrm>
            <a:off x="1563954" y="5163553"/>
            <a:ext cx="4270893" cy="1189683"/>
            <a:chOff x="1501071" y="3535572"/>
            <a:chExt cx="4270893" cy="1189683"/>
          </a:xfrm>
        </p:grpSpPr>
        <p:grpSp>
          <p:nvGrpSpPr>
            <p:cNvPr id="8" name="组合 7"/>
            <p:cNvGrpSpPr/>
            <p:nvPr/>
          </p:nvGrpSpPr>
          <p:grpSpPr>
            <a:xfrm>
              <a:off x="4603247" y="3535572"/>
              <a:ext cx="1168717" cy="1189683"/>
              <a:chOff x="4852515" y="3535572"/>
              <a:chExt cx="1168717" cy="1189683"/>
            </a:xfrm>
          </p:grpSpPr>
          <p:sp>
            <p:nvSpPr>
              <p:cNvPr id="12" name="对角圆角矩形 29"/>
              <p:cNvSpPr/>
              <p:nvPr/>
            </p:nvSpPr>
            <p:spPr>
              <a:xfrm rot="16200000">
                <a:off x="4842032" y="3546055"/>
                <a:ext cx="1189683" cy="1168717"/>
              </a:xfrm>
              <a:prstGeom prst="round2DiagRect">
                <a:avLst>
                  <a:gd name="adj1" fmla="val 50000"/>
                  <a:gd name="adj2" fmla="val 0"/>
                </a:avLst>
              </a:prstGeom>
              <a:noFill/>
              <a:ln w="28575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algn="ctr"/>
                <a:endParaRPr sz="2400">
                  <a:solidFill>
                    <a:schemeClr val="bg1">
                      <a:lumMod val="50000"/>
                    </a:schemeClr>
                  </a:solidFill>
                  <a:latin typeface="Source Han Serif SC" panose="02020400000000000000" pitchFamily="18" charset="-122"/>
                  <a:ea typeface="Source Han Serif SC" panose="02020400000000000000" pitchFamily="18" charset="-122"/>
                  <a:sym typeface="Source Han Serif SC" panose="02020400000000000000" pitchFamily="18" charset="-122"/>
                </a:endParaRPr>
              </a:p>
            </p:txBody>
          </p:sp>
          <p:sp>
            <p:nvSpPr>
              <p:cNvPr id="13" name="对角圆角矩形 30"/>
              <p:cNvSpPr/>
              <p:nvPr/>
            </p:nvSpPr>
            <p:spPr>
              <a:xfrm rot="16200000">
                <a:off x="4949228" y="3639545"/>
                <a:ext cx="997360" cy="979782"/>
              </a:xfrm>
              <a:prstGeom prst="round2DiagRect">
                <a:avLst>
                  <a:gd name="adj1" fmla="val 50000"/>
                  <a:gd name="adj2" fmla="val 0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algn="ctr"/>
                <a:endParaRPr sz="2400">
                  <a:solidFill>
                    <a:schemeClr val="bg1">
                      <a:lumMod val="50000"/>
                    </a:schemeClr>
                  </a:solidFill>
                  <a:latin typeface="Source Han Serif SC" panose="02020400000000000000" pitchFamily="18" charset="-122"/>
                  <a:ea typeface="Source Han Serif SC" panose="02020400000000000000" pitchFamily="18" charset="-122"/>
                  <a:sym typeface="Source Han Serif SC" panose="02020400000000000000" pitchFamily="18" charset="-122"/>
                </a:endParaRPr>
              </a:p>
            </p:txBody>
          </p:sp>
          <p:sp>
            <p:nvSpPr>
              <p:cNvPr id="14" name="任意多边形 31"/>
              <p:cNvSpPr/>
              <p:nvPr/>
            </p:nvSpPr>
            <p:spPr bwMode="auto">
              <a:xfrm rot="10800000" flipV="1">
                <a:off x="5200395" y="3857401"/>
                <a:ext cx="444440" cy="482637"/>
              </a:xfrm>
              <a:custGeom>
                <a:avLst/>
                <a:gdLst/>
                <a:ahLst/>
                <a:cxnLst>
                  <a:cxn ang="0">
                    <a:pos x="55" y="64"/>
                  </a:cxn>
                  <a:cxn ang="0">
                    <a:pos x="0" y="59"/>
                  </a:cxn>
                  <a:cxn ang="0">
                    <a:pos x="4" y="9"/>
                  </a:cxn>
                  <a:cxn ang="0">
                    <a:pos x="9" y="5"/>
                  </a:cxn>
                  <a:cxn ang="0">
                    <a:pos x="17" y="0"/>
                  </a:cxn>
                  <a:cxn ang="0">
                    <a:pos x="23" y="9"/>
                  </a:cxn>
                  <a:cxn ang="0">
                    <a:pos x="36" y="5"/>
                  </a:cxn>
                  <a:cxn ang="0">
                    <a:pos x="44" y="0"/>
                  </a:cxn>
                  <a:cxn ang="0">
                    <a:pos x="50" y="9"/>
                  </a:cxn>
                  <a:cxn ang="0">
                    <a:pos x="59" y="13"/>
                  </a:cxn>
                  <a:cxn ang="0">
                    <a:pos x="15" y="33"/>
                  </a:cxn>
                  <a:cxn ang="0">
                    <a:pos x="4" y="23"/>
                  </a:cxn>
                  <a:cxn ang="0">
                    <a:pos x="15" y="33"/>
                  </a:cxn>
                  <a:cxn ang="0">
                    <a:pos x="15" y="35"/>
                  </a:cxn>
                  <a:cxn ang="0">
                    <a:pos x="4" y="47"/>
                  </a:cxn>
                  <a:cxn ang="0">
                    <a:pos x="15" y="59"/>
                  </a:cxn>
                  <a:cxn ang="0">
                    <a:pos x="4" y="49"/>
                  </a:cxn>
                  <a:cxn ang="0">
                    <a:pos x="15" y="59"/>
                  </a:cxn>
                  <a:cxn ang="0">
                    <a:pos x="17" y="4"/>
                  </a:cxn>
                  <a:cxn ang="0">
                    <a:pos x="13" y="5"/>
                  </a:cxn>
                  <a:cxn ang="0">
                    <a:pos x="15" y="17"/>
                  </a:cxn>
                  <a:cxn ang="0">
                    <a:pos x="18" y="16"/>
                  </a:cxn>
                  <a:cxn ang="0">
                    <a:pos x="28" y="33"/>
                  </a:cxn>
                  <a:cxn ang="0">
                    <a:pos x="17" y="23"/>
                  </a:cxn>
                  <a:cxn ang="0">
                    <a:pos x="28" y="33"/>
                  </a:cxn>
                  <a:cxn ang="0">
                    <a:pos x="28" y="35"/>
                  </a:cxn>
                  <a:cxn ang="0">
                    <a:pos x="17" y="47"/>
                  </a:cxn>
                  <a:cxn ang="0">
                    <a:pos x="28" y="59"/>
                  </a:cxn>
                  <a:cxn ang="0">
                    <a:pos x="17" y="49"/>
                  </a:cxn>
                  <a:cxn ang="0">
                    <a:pos x="28" y="59"/>
                  </a:cxn>
                  <a:cxn ang="0">
                    <a:pos x="42" y="23"/>
                  </a:cxn>
                  <a:cxn ang="0">
                    <a:pos x="31" y="33"/>
                  </a:cxn>
                  <a:cxn ang="0">
                    <a:pos x="42" y="47"/>
                  </a:cxn>
                  <a:cxn ang="0">
                    <a:pos x="31" y="35"/>
                  </a:cxn>
                  <a:cxn ang="0">
                    <a:pos x="42" y="47"/>
                  </a:cxn>
                  <a:cxn ang="0">
                    <a:pos x="42" y="49"/>
                  </a:cxn>
                  <a:cxn ang="0">
                    <a:pos x="31" y="59"/>
                  </a:cxn>
                  <a:cxn ang="0">
                    <a:pos x="45" y="5"/>
                  </a:cxn>
                  <a:cxn ang="0">
                    <a:pos x="42" y="4"/>
                  </a:cxn>
                  <a:cxn ang="0">
                    <a:pos x="41" y="16"/>
                  </a:cxn>
                  <a:cxn ang="0">
                    <a:pos x="44" y="17"/>
                  </a:cxn>
                  <a:cxn ang="0">
                    <a:pos x="45" y="5"/>
                  </a:cxn>
                  <a:cxn ang="0">
                    <a:pos x="55" y="23"/>
                  </a:cxn>
                  <a:cxn ang="0">
                    <a:pos x="44" y="33"/>
                  </a:cxn>
                  <a:cxn ang="0">
                    <a:pos x="55" y="47"/>
                  </a:cxn>
                  <a:cxn ang="0">
                    <a:pos x="44" y="35"/>
                  </a:cxn>
                  <a:cxn ang="0">
                    <a:pos x="55" y="47"/>
                  </a:cxn>
                  <a:cxn ang="0">
                    <a:pos x="55" y="49"/>
                  </a:cxn>
                  <a:cxn ang="0">
                    <a:pos x="44" y="59"/>
                  </a:cxn>
                </a:cxnLst>
                <a:rect l="0" t="0" r="r" b="b"/>
                <a:pathLst>
                  <a:path w="59" h="64">
                    <a:moveTo>
                      <a:pt x="59" y="59"/>
                    </a:moveTo>
                    <a:cubicBezTo>
                      <a:pt x="59" y="62"/>
                      <a:pt x="57" y="64"/>
                      <a:pt x="55" y="64"/>
                    </a:cubicBezTo>
                    <a:cubicBezTo>
                      <a:pt x="4" y="64"/>
                      <a:pt x="4" y="64"/>
                      <a:pt x="4" y="64"/>
                    </a:cubicBezTo>
                    <a:cubicBezTo>
                      <a:pt x="2" y="64"/>
                      <a:pt x="0" y="62"/>
                      <a:pt x="0" y="59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1"/>
                      <a:pt x="2" y="9"/>
                      <a:pt x="4" y="9"/>
                    </a:cubicBezTo>
                    <a:cubicBezTo>
                      <a:pt x="9" y="9"/>
                      <a:pt x="9" y="9"/>
                      <a:pt x="9" y="9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2"/>
                      <a:pt x="11" y="0"/>
                      <a:pt x="15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20" y="0"/>
                      <a:pt x="23" y="2"/>
                      <a:pt x="23" y="5"/>
                    </a:cubicBezTo>
                    <a:cubicBezTo>
                      <a:pt x="23" y="9"/>
                      <a:pt x="23" y="9"/>
                      <a:pt x="23" y="9"/>
                    </a:cubicBezTo>
                    <a:cubicBezTo>
                      <a:pt x="36" y="9"/>
                      <a:pt x="36" y="9"/>
                      <a:pt x="36" y="9"/>
                    </a:cubicBezTo>
                    <a:cubicBezTo>
                      <a:pt x="36" y="5"/>
                      <a:pt x="36" y="5"/>
                      <a:pt x="36" y="5"/>
                    </a:cubicBezTo>
                    <a:cubicBezTo>
                      <a:pt x="36" y="2"/>
                      <a:pt x="39" y="0"/>
                      <a:pt x="42" y="0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7" y="0"/>
                      <a:pt x="50" y="2"/>
                      <a:pt x="50" y="5"/>
                    </a:cubicBezTo>
                    <a:cubicBezTo>
                      <a:pt x="50" y="9"/>
                      <a:pt x="50" y="9"/>
                      <a:pt x="50" y="9"/>
                    </a:cubicBezTo>
                    <a:cubicBezTo>
                      <a:pt x="55" y="9"/>
                      <a:pt x="55" y="9"/>
                      <a:pt x="55" y="9"/>
                    </a:cubicBezTo>
                    <a:cubicBezTo>
                      <a:pt x="57" y="9"/>
                      <a:pt x="59" y="11"/>
                      <a:pt x="59" y="13"/>
                    </a:cubicBezTo>
                    <a:lnTo>
                      <a:pt x="59" y="59"/>
                    </a:lnTo>
                    <a:close/>
                    <a:moveTo>
                      <a:pt x="15" y="33"/>
                    </a:moveTo>
                    <a:cubicBezTo>
                      <a:pt x="15" y="23"/>
                      <a:pt x="15" y="23"/>
                      <a:pt x="15" y="23"/>
                    </a:cubicBezTo>
                    <a:cubicBezTo>
                      <a:pt x="4" y="23"/>
                      <a:pt x="4" y="23"/>
                      <a:pt x="4" y="23"/>
                    </a:cubicBezTo>
                    <a:cubicBezTo>
                      <a:pt x="4" y="33"/>
                      <a:pt x="4" y="33"/>
                      <a:pt x="4" y="33"/>
                    </a:cubicBezTo>
                    <a:lnTo>
                      <a:pt x="15" y="33"/>
                    </a:lnTo>
                    <a:close/>
                    <a:moveTo>
                      <a:pt x="15" y="47"/>
                    </a:moveTo>
                    <a:cubicBezTo>
                      <a:pt x="15" y="35"/>
                      <a:pt x="15" y="35"/>
                      <a:pt x="15" y="35"/>
                    </a:cubicBezTo>
                    <a:cubicBezTo>
                      <a:pt x="4" y="35"/>
                      <a:pt x="4" y="35"/>
                      <a:pt x="4" y="35"/>
                    </a:cubicBezTo>
                    <a:cubicBezTo>
                      <a:pt x="4" y="47"/>
                      <a:pt x="4" y="47"/>
                      <a:pt x="4" y="47"/>
                    </a:cubicBezTo>
                    <a:lnTo>
                      <a:pt x="15" y="47"/>
                    </a:lnTo>
                    <a:close/>
                    <a:moveTo>
                      <a:pt x="15" y="59"/>
                    </a:moveTo>
                    <a:cubicBezTo>
                      <a:pt x="15" y="49"/>
                      <a:pt x="15" y="49"/>
                      <a:pt x="15" y="49"/>
                    </a:cubicBezTo>
                    <a:cubicBezTo>
                      <a:pt x="4" y="49"/>
                      <a:pt x="4" y="49"/>
                      <a:pt x="4" y="49"/>
                    </a:cubicBezTo>
                    <a:cubicBezTo>
                      <a:pt x="4" y="59"/>
                      <a:pt x="4" y="59"/>
                      <a:pt x="4" y="59"/>
                    </a:cubicBezTo>
                    <a:lnTo>
                      <a:pt x="15" y="59"/>
                    </a:lnTo>
                    <a:close/>
                    <a:moveTo>
                      <a:pt x="18" y="5"/>
                    </a:moveTo>
                    <a:cubicBezTo>
                      <a:pt x="18" y="5"/>
                      <a:pt x="18" y="4"/>
                      <a:pt x="17" y="4"/>
                    </a:cubicBezTo>
                    <a:cubicBezTo>
                      <a:pt x="15" y="4"/>
                      <a:pt x="15" y="4"/>
                      <a:pt x="15" y="4"/>
                    </a:cubicBezTo>
                    <a:cubicBezTo>
                      <a:pt x="14" y="4"/>
                      <a:pt x="13" y="5"/>
                      <a:pt x="13" y="5"/>
                    </a:cubicBezTo>
                    <a:cubicBezTo>
                      <a:pt x="13" y="16"/>
                      <a:pt x="13" y="16"/>
                      <a:pt x="13" y="16"/>
                    </a:cubicBezTo>
                    <a:cubicBezTo>
                      <a:pt x="13" y="16"/>
                      <a:pt x="14" y="17"/>
                      <a:pt x="15" y="17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8" y="17"/>
                      <a:pt x="18" y="16"/>
                      <a:pt x="18" y="16"/>
                    </a:cubicBezTo>
                    <a:lnTo>
                      <a:pt x="18" y="5"/>
                    </a:lnTo>
                    <a:close/>
                    <a:moveTo>
                      <a:pt x="28" y="33"/>
                    </a:moveTo>
                    <a:cubicBezTo>
                      <a:pt x="28" y="23"/>
                      <a:pt x="28" y="23"/>
                      <a:pt x="28" y="23"/>
                    </a:cubicBezTo>
                    <a:cubicBezTo>
                      <a:pt x="17" y="23"/>
                      <a:pt x="17" y="23"/>
                      <a:pt x="17" y="23"/>
                    </a:cubicBezTo>
                    <a:cubicBezTo>
                      <a:pt x="17" y="33"/>
                      <a:pt x="17" y="33"/>
                      <a:pt x="17" y="33"/>
                    </a:cubicBezTo>
                    <a:lnTo>
                      <a:pt x="28" y="33"/>
                    </a:lnTo>
                    <a:close/>
                    <a:moveTo>
                      <a:pt x="28" y="47"/>
                    </a:moveTo>
                    <a:cubicBezTo>
                      <a:pt x="28" y="35"/>
                      <a:pt x="28" y="35"/>
                      <a:pt x="28" y="35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17" y="47"/>
                      <a:pt x="17" y="47"/>
                      <a:pt x="17" y="47"/>
                    </a:cubicBezTo>
                    <a:lnTo>
                      <a:pt x="28" y="47"/>
                    </a:lnTo>
                    <a:close/>
                    <a:moveTo>
                      <a:pt x="28" y="59"/>
                    </a:moveTo>
                    <a:cubicBezTo>
                      <a:pt x="28" y="49"/>
                      <a:pt x="28" y="49"/>
                      <a:pt x="28" y="49"/>
                    </a:cubicBezTo>
                    <a:cubicBezTo>
                      <a:pt x="17" y="49"/>
                      <a:pt x="17" y="49"/>
                      <a:pt x="17" y="49"/>
                    </a:cubicBezTo>
                    <a:cubicBezTo>
                      <a:pt x="17" y="59"/>
                      <a:pt x="17" y="59"/>
                      <a:pt x="17" y="59"/>
                    </a:cubicBezTo>
                    <a:lnTo>
                      <a:pt x="28" y="59"/>
                    </a:lnTo>
                    <a:close/>
                    <a:moveTo>
                      <a:pt x="42" y="33"/>
                    </a:moveTo>
                    <a:cubicBezTo>
                      <a:pt x="42" y="23"/>
                      <a:pt x="42" y="23"/>
                      <a:pt x="42" y="23"/>
                    </a:cubicBezTo>
                    <a:cubicBezTo>
                      <a:pt x="31" y="23"/>
                      <a:pt x="31" y="23"/>
                      <a:pt x="31" y="23"/>
                    </a:cubicBezTo>
                    <a:cubicBezTo>
                      <a:pt x="31" y="33"/>
                      <a:pt x="31" y="33"/>
                      <a:pt x="31" y="33"/>
                    </a:cubicBezTo>
                    <a:lnTo>
                      <a:pt x="42" y="33"/>
                    </a:lnTo>
                    <a:close/>
                    <a:moveTo>
                      <a:pt x="42" y="47"/>
                    </a:moveTo>
                    <a:cubicBezTo>
                      <a:pt x="42" y="35"/>
                      <a:pt x="42" y="35"/>
                      <a:pt x="42" y="35"/>
                    </a:cubicBezTo>
                    <a:cubicBezTo>
                      <a:pt x="31" y="35"/>
                      <a:pt x="31" y="35"/>
                      <a:pt x="31" y="35"/>
                    </a:cubicBezTo>
                    <a:cubicBezTo>
                      <a:pt x="31" y="47"/>
                      <a:pt x="31" y="47"/>
                      <a:pt x="31" y="47"/>
                    </a:cubicBezTo>
                    <a:lnTo>
                      <a:pt x="42" y="47"/>
                    </a:lnTo>
                    <a:close/>
                    <a:moveTo>
                      <a:pt x="42" y="59"/>
                    </a:moveTo>
                    <a:cubicBezTo>
                      <a:pt x="42" y="49"/>
                      <a:pt x="42" y="49"/>
                      <a:pt x="42" y="49"/>
                    </a:cubicBezTo>
                    <a:cubicBezTo>
                      <a:pt x="31" y="49"/>
                      <a:pt x="31" y="49"/>
                      <a:pt x="31" y="49"/>
                    </a:cubicBezTo>
                    <a:cubicBezTo>
                      <a:pt x="31" y="59"/>
                      <a:pt x="31" y="59"/>
                      <a:pt x="31" y="59"/>
                    </a:cubicBezTo>
                    <a:lnTo>
                      <a:pt x="42" y="59"/>
                    </a:lnTo>
                    <a:close/>
                    <a:moveTo>
                      <a:pt x="45" y="5"/>
                    </a:moveTo>
                    <a:cubicBezTo>
                      <a:pt x="45" y="5"/>
                      <a:pt x="45" y="4"/>
                      <a:pt x="44" y="4"/>
                    </a:cubicBezTo>
                    <a:cubicBezTo>
                      <a:pt x="42" y="4"/>
                      <a:pt x="42" y="4"/>
                      <a:pt x="42" y="4"/>
                    </a:cubicBezTo>
                    <a:cubicBezTo>
                      <a:pt x="41" y="4"/>
                      <a:pt x="41" y="5"/>
                      <a:pt x="41" y="5"/>
                    </a:cubicBezTo>
                    <a:cubicBezTo>
                      <a:pt x="41" y="16"/>
                      <a:pt x="41" y="16"/>
                      <a:pt x="41" y="16"/>
                    </a:cubicBezTo>
                    <a:cubicBezTo>
                      <a:pt x="41" y="16"/>
                      <a:pt x="41" y="17"/>
                      <a:pt x="42" y="17"/>
                    </a:cubicBezTo>
                    <a:cubicBezTo>
                      <a:pt x="44" y="17"/>
                      <a:pt x="44" y="17"/>
                      <a:pt x="44" y="17"/>
                    </a:cubicBezTo>
                    <a:cubicBezTo>
                      <a:pt x="45" y="17"/>
                      <a:pt x="45" y="16"/>
                      <a:pt x="45" y="16"/>
                    </a:cubicBezTo>
                    <a:lnTo>
                      <a:pt x="45" y="5"/>
                    </a:lnTo>
                    <a:close/>
                    <a:moveTo>
                      <a:pt x="55" y="33"/>
                    </a:moveTo>
                    <a:cubicBezTo>
                      <a:pt x="55" y="23"/>
                      <a:pt x="55" y="23"/>
                      <a:pt x="55" y="23"/>
                    </a:cubicBezTo>
                    <a:cubicBezTo>
                      <a:pt x="44" y="23"/>
                      <a:pt x="44" y="23"/>
                      <a:pt x="44" y="23"/>
                    </a:cubicBezTo>
                    <a:cubicBezTo>
                      <a:pt x="44" y="33"/>
                      <a:pt x="44" y="33"/>
                      <a:pt x="44" y="33"/>
                    </a:cubicBezTo>
                    <a:lnTo>
                      <a:pt x="55" y="33"/>
                    </a:lnTo>
                    <a:close/>
                    <a:moveTo>
                      <a:pt x="55" y="47"/>
                    </a:moveTo>
                    <a:cubicBezTo>
                      <a:pt x="55" y="35"/>
                      <a:pt x="55" y="35"/>
                      <a:pt x="55" y="35"/>
                    </a:cubicBezTo>
                    <a:cubicBezTo>
                      <a:pt x="44" y="35"/>
                      <a:pt x="44" y="35"/>
                      <a:pt x="44" y="35"/>
                    </a:cubicBezTo>
                    <a:cubicBezTo>
                      <a:pt x="44" y="47"/>
                      <a:pt x="44" y="47"/>
                      <a:pt x="44" y="47"/>
                    </a:cubicBezTo>
                    <a:lnTo>
                      <a:pt x="55" y="47"/>
                    </a:lnTo>
                    <a:close/>
                    <a:moveTo>
                      <a:pt x="55" y="59"/>
                    </a:moveTo>
                    <a:cubicBezTo>
                      <a:pt x="55" y="49"/>
                      <a:pt x="55" y="49"/>
                      <a:pt x="55" y="49"/>
                    </a:cubicBezTo>
                    <a:cubicBezTo>
                      <a:pt x="44" y="49"/>
                      <a:pt x="44" y="49"/>
                      <a:pt x="44" y="49"/>
                    </a:cubicBezTo>
                    <a:cubicBezTo>
                      <a:pt x="44" y="59"/>
                      <a:pt x="44" y="59"/>
                      <a:pt x="44" y="59"/>
                    </a:cubicBezTo>
                    <a:lnTo>
                      <a:pt x="55" y="59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</a:ln>
            </p:spPr>
            <p:txBody>
              <a:bodyPr anchor="ctr"/>
              <a:p>
                <a:pPr algn="ctr"/>
                <a:endParaRPr sz="2400">
                  <a:solidFill>
                    <a:schemeClr val="bg1">
                      <a:lumMod val="50000"/>
                    </a:schemeClr>
                  </a:solidFill>
                  <a:latin typeface="Source Han Serif SC" panose="02020400000000000000" pitchFamily="18" charset="-122"/>
                  <a:ea typeface="Source Han Serif SC" panose="02020400000000000000" pitchFamily="18" charset="-122"/>
                  <a:sym typeface="Source Han Serif SC" panose="02020400000000000000" pitchFamily="18" charset="-122"/>
                </a:endParaRPr>
              </a:p>
            </p:txBody>
          </p:sp>
        </p:grpSp>
        <p:grpSp>
          <p:nvGrpSpPr>
            <p:cNvPr id="9" name="组合 8"/>
            <p:cNvGrpSpPr/>
            <p:nvPr/>
          </p:nvGrpSpPr>
          <p:grpSpPr>
            <a:xfrm>
              <a:off x="1501071" y="3857314"/>
              <a:ext cx="3449959" cy="718820"/>
              <a:chOff x="1546026" y="1906768"/>
              <a:chExt cx="3069796" cy="718820"/>
            </a:xfrm>
          </p:grpSpPr>
          <p:sp>
            <p:nvSpPr>
              <p:cNvPr id="10" name="文本框 14"/>
              <p:cNvSpPr txBox="1"/>
              <p:nvPr/>
            </p:nvSpPr>
            <p:spPr>
              <a:xfrm>
                <a:off x="1546026" y="2071868"/>
                <a:ext cx="2983343" cy="553720"/>
              </a:xfrm>
              <a:prstGeom prst="rect">
                <a:avLst/>
              </a:prstGeom>
              <a:noFill/>
            </p:spPr>
            <p:txBody>
              <a:bodyPr wrap="square" rIns="480000" anchor="t" anchorCtr="0"/>
              <a:p>
                <a:pPr algn="r">
                  <a:lnSpc>
                    <a:spcPct val="120000"/>
                  </a:lnSpc>
                </a:pPr>
                <a:r>
                  <a:rPr lang="zh-CN" altLang="en-US" sz="1400">
                    <a:sym typeface="+mn-ea"/>
                  </a:rPr>
                  <a:t>注意：度数的单位是：</a:t>
                </a:r>
                <a:r>
                  <a:rPr lang="en-US" altLang="zh-CN" sz="1400">
                    <a:sym typeface="+mn-ea"/>
                  </a:rPr>
                  <a:t>deg</a:t>
                </a:r>
                <a:r>
                  <a:rPr lang="zh-CN" altLang="en-US" sz="1400">
                    <a:sym typeface="+mn-ea"/>
                  </a:rPr>
                  <a:t>，</a:t>
                </a:r>
                <a:endParaRPr lang="zh-CN" altLang="en-US" sz="1400">
                  <a:sym typeface="+mn-ea"/>
                </a:endParaRPr>
              </a:p>
              <a:p>
                <a:pPr algn="r">
                  <a:lnSpc>
                    <a:spcPct val="120000"/>
                  </a:lnSpc>
                </a:pPr>
                <a:r>
                  <a:rPr lang="zh-CN" altLang="en-US" sz="1400">
                    <a:sym typeface="+mn-ea"/>
                  </a:rPr>
                  <a:t>正值：表示顺时针旋转，</a:t>
                </a:r>
                <a:endParaRPr lang="zh-CN" altLang="en-US" sz="1400">
                  <a:sym typeface="+mn-ea"/>
                </a:endParaRPr>
              </a:p>
              <a:p>
                <a:pPr algn="r">
                  <a:lnSpc>
                    <a:spcPct val="120000"/>
                  </a:lnSpc>
                </a:pPr>
                <a:r>
                  <a:rPr lang="zh-CN" altLang="en-US" sz="1400">
                    <a:sym typeface="+mn-ea"/>
                  </a:rPr>
                  <a:t>负值：表示逆时针旋转，</a:t>
                </a:r>
                <a:endParaRPr lang="zh-CN" altLang="en-US" sz="1400"/>
              </a:p>
              <a:p>
                <a:pPr algn="r">
                  <a:lnSpc>
                    <a:spcPct val="120000"/>
                  </a:lnSpc>
                </a:pPr>
                <a:r>
                  <a:rPr lang="zh-CN" altLang="en-US" sz="1400">
                    <a:sym typeface="+mn-ea"/>
                  </a:rPr>
                  <a:t>旋转中心默认是元素本身</a:t>
                </a:r>
                <a:endParaRPr lang="zh-CN" altLang="en-US" sz="1400"/>
              </a:p>
              <a:p>
                <a:pPr algn="r">
                  <a:lnSpc>
                    <a:spcPct val="120000"/>
                  </a:lnSpc>
                </a:pPr>
                <a:endParaRPr lang="zh-CN" altLang="en-US" sz="1400">
                  <a:solidFill>
                    <a:schemeClr val="bg1">
                      <a:lumMod val="50000"/>
                    </a:schemeClr>
                  </a:solidFill>
                  <a:latin typeface="Source Han Serif SC" panose="02020400000000000000" pitchFamily="18" charset="-122"/>
                  <a:ea typeface="Source Han Serif SC" panose="02020400000000000000" pitchFamily="18" charset="-122"/>
                  <a:sym typeface="Source Han Serif SC" panose="02020400000000000000" pitchFamily="18" charset="-122"/>
                </a:endParaRPr>
              </a:p>
            </p:txBody>
          </p:sp>
          <p:sp>
            <p:nvSpPr>
              <p:cNvPr id="11" name="矩形 10"/>
              <p:cNvSpPr/>
              <p:nvPr/>
            </p:nvSpPr>
            <p:spPr>
              <a:xfrm>
                <a:off x="3333848" y="1906768"/>
                <a:ext cx="1281974" cy="323165"/>
              </a:xfrm>
              <a:prstGeom prst="rect">
                <a:avLst/>
              </a:prstGeom>
            </p:spPr>
            <p:txBody>
              <a:bodyPr wrap="none" lIns="0" tIns="0" rIns="480000" bIns="0" anchor="b" anchorCtr="0">
                <a:normAutofit/>
              </a:bodyPr>
              <a:p>
                <a:pPr algn="r"/>
                <a:r>
                  <a:rPr lang="zh-CN" altLang="en-US" sz="1860">
                    <a:sym typeface="+mn-ea"/>
                  </a:rPr>
                  <a:t>旋转：</a:t>
                </a:r>
                <a:r>
                  <a:rPr lang="en-US" altLang="zh-CN" sz="1860">
                    <a:sym typeface="+mn-ea"/>
                  </a:rPr>
                  <a:t>transform:rotate(</a:t>
                </a:r>
                <a:r>
                  <a:rPr lang="zh-CN" altLang="en-US" sz="1860">
                    <a:sym typeface="+mn-ea"/>
                  </a:rPr>
                  <a:t>度数</a:t>
                </a:r>
                <a:r>
                  <a:rPr lang="en-US" altLang="zh-CN" sz="1860">
                    <a:sym typeface="+mn-ea"/>
                  </a:rPr>
                  <a:t>);</a:t>
                </a:r>
                <a:endParaRPr lang="en-US" altLang="zh-CN" sz="1860"/>
              </a:p>
              <a:p>
                <a:pPr algn="r"/>
                <a:endParaRPr lang="zh-CN" altLang="en-US" sz="1865" b="1">
                  <a:solidFill>
                    <a:schemeClr val="bg1">
                      <a:lumMod val="50000"/>
                    </a:schemeClr>
                  </a:solidFill>
                  <a:latin typeface="Source Han Serif SC" panose="02020400000000000000" pitchFamily="18" charset="-122"/>
                  <a:ea typeface="Source Han Serif SC" panose="02020400000000000000" pitchFamily="18" charset="-122"/>
                  <a:sym typeface="Source Han Serif SC" panose="02020400000000000000" pitchFamily="18" charset="-122"/>
                </a:endParaRPr>
              </a:p>
            </p:txBody>
          </p:sp>
        </p:grpSp>
      </p:grpSp>
      <p:sp>
        <p:nvSpPr>
          <p:cNvPr id="36" name="等腰三角形 35"/>
          <p:cNvSpPr/>
          <p:nvPr/>
        </p:nvSpPr>
        <p:spPr>
          <a:xfrm>
            <a:off x="0" y="0"/>
            <a:ext cx="4292081" cy="905068"/>
          </a:xfrm>
          <a:prstGeom prst="triangle">
            <a:avLst>
              <a:gd name="adj" fmla="val 0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7" name="文本框 36"/>
          <p:cNvSpPr txBox="1"/>
          <p:nvPr/>
        </p:nvSpPr>
        <p:spPr>
          <a:xfrm>
            <a:off x="3115773" y="68131"/>
            <a:ext cx="37542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000" dirty="0">
                <a:solidFill>
                  <a:schemeClr val="bg1"/>
                </a:solidFill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rPr>
              <a:t>PART ONE</a:t>
            </a:r>
            <a:endParaRPr lang="zh-CN" altLang="en-US" sz="4000" dirty="0">
              <a:solidFill>
                <a:schemeClr val="bg1"/>
              </a:solidFill>
              <a:latin typeface="阿里巴巴普惠体 L" panose="00020600040101010101" pitchFamily="18" charset="-122"/>
              <a:ea typeface="阿里巴巴普惠体 L" panose="00020600040101010101" pitchFamily="18" charset="-122"/>
              <a:cs typeface="阿里巴巴普惠体 L" panose="00020600040101010101" pitchFamily="18" charset="-122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5684525" y="130062"/>
            <a:ext cx="2732362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学习内容</a:t>
            </a:r>
            <a:endParaRPr lang="zh-CN" altLang="en-US" sz="3200" dirty="0">
              <a:solidFill>
                <a:schemeClr val="bg1"/>
              </a:solidFill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</p:txBody>
      </p:sp>
      <p:grpSp>
        <p:nvGrpSpPr>
          <p:cNvPr id="42" name="组合 41"/>
          <p:cNvGrpSpPr/>
          <p:nvPr/>
        </p:nvGrpSpPr>
        <p:grpSpPr>
          <a:xfrm rot="0">
            <a:off x="6554470" y="2591435"/>
            <a:ext cx="1168400" cy="1189990"/>
            <a:chOff x="4852515" y="3535572"/>
            <a:chExt cx="1168717" cy="1189683"/>
          </a:xfrm>
        </p:grpSpPr>
        <p:sp>
          <p:nvSpPr>
            <p:cNvPr id="43" name="对角圆角矩形 29"/>
            <p:cNvSpPr/>
            <p:nvPr/>
          </p:nvSpPr>
          <p:spPr>
            <a:xfrm rot="16200000">
              <a:off x="4842032" y="3546055"/>
              <a:ext cx="1189683" cy="1168717"/>
            </a:xfrm>
            <a:prstGeom prst="round2DiagRect">
              <a:avLst>
                <a:gd name="adj1" fmla="val 50000"/>
                <a:gd name="adj2" fmla="val 0"/>
              </a:avLst>
            </a:prstGeom>
            <a:noFill/>
            <a:ln w="28575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/>
              <a:endParaRPr sz="2400">
                <a:solidFill>
                  <a:schemeClr val="bg1">
                    <a:lumMod val="50000"/>
                  </a:schemeClr>
                </a:solidFill>
                <a:latin typeface="Source Han Serif SC" panose="02020400000000000000" pitchFamily="18" charset="-122"/>
                <a:ea typeface="Source Han Serif SC" panose="02020400000000000000" pitchFamily="18" charset="-122"/>
                <a:sym typeface="Source Han Serif SC" panose="02020400000000000000" pitchFamily="18" charset="-122"/>
              </a:endParaRPr>
            </a:p>
          </p:txBody>
        </p:sp>
        <p:sp>
          <p:nvSpPr>
            <p:cNvPr id="44" name="对角圆角矩形 30"/>
            <p:cNvSpPr/>
            <p:nvPr/>
          </p:nvSpPr>
          <p:spPr>
            <a:xfrm rot="16200000">
              <a:off x="4949228" y="3639545"/>
              <a:ext cx="997360" cy="979782"/>
            </a:xfrm>
            <a:prstGeom prst="round2DiagRect">
              <a:avLst>
                <a:gd name="adj1" fmla="val 50000"/>
                <a:gd name="adj2" fmla="val 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/>
              <a:endParaRPr sz="2400">
                <a:solidFill>
                  <a:schemeClr val="bg1">
                    <a:lumMod val="50000"/>
                  </a:schemeClr>
                </a:solidFill>
                <a:latin typeface="Source Han Serif SC" panose="02020400000000000000" pitchFamily="18" charset="-122"/>
                <a:ea typeface="Source Han Serif SC" panose="02020400000000000000" pitchFamily="18" charset="-122"/>
                <a:sym typeface="Source Han Serif SC" panose="02020400000000000000" pitchFamily="18" charset="-122"/>
              </a:endParaRPr>
            </a:p>
          </p:txBody>
        </p:sp>
        <p:sp>
          <p:nvSpPr>
            <p:cNvPr id="45" name="任意多边形 31"/>
            <p:cNvSpPr/>
            <p:nvPr/>
          </p:nvSpPr>
          <p:spPr bwMode="auto">
            <a:xfrm rot="10800000" flipV="1">
              <a:off x="5200395" y="3857401"/>
              <a:ext cx="444440" cy="482637"/>
            </a:xfrm>
            <a:custGeom>
              <a:avLst/>
              <a:gdLst/>
              <a:ahLst/>
              <a:cxnLst>
                <a:cxn ang="0">
                  <a:pos x="55" y="64"/>
                </a:cxn>
                <a:cxn ang="0">
                  <a:pos x="0" y="59"/>
                </a:cxn>
                <a:cxn ang="0">
                  <a:pos x="4" y="9"/>
                </a:cxn>
                <a:cxn ang="0">
                  <a:pos x="9" y="5"/>
                </a:cxn>
                <a:cxn ang="0">
                  <a:pos x="17" y="0"/>
                </a:cxn>
                <a:cxn ang="0">
                  <a:pos x="23" y="9"/>
                </a:cxn>
                <a:cxn ang="0">
                  <a:pos x="36" y="5"/>
                </a:cxn>
                <a:cxn ang="0">
                  <a:pos x="44" y="0"/>
                </a:cxn>
                <a:cxn ang="0">
                  <a:pos x="50" y="9"/>
                </a:cxn>
                <a:cxn ang="0">
                  <a:pos x="59" y="13"/>
                </a:cxn>
                <a:cxn ang="0">
                  <a:pos x="15" y="33"/>
                </a:cxn>
                <a:cxn ang="0">
                  <a:pos x="4" y="23"/>
                </a:cxn>
                <a:cxn ang="0">
                  <a:pos x="15" y="33"/>
                </a:cxn>
                <a:cxn ang="0">
                  <a:pos x="15" y="35"/>
                </a:cxn>
                <a:cxn ang="0">
                  <a:pos x="4" y="47"/>
                </a:cxn>
                <a:cxn ang="0">
                  <a:pos x="15" y="59"/>
                </a:cxn>
                <a:cxn ang="0">
                  <a:pos x="4" y="49"/>
                </a:cxn>
                <a:cxn ang="0">
                  <a:pos x="15" y="59"/>
                </a:cxn>
                <a:cxn ang="0">
                  <a:pos x="17" y="4"/>
                </a:cxn>
                <a:cxn ang="0">
                  <a:pos x="13" y="5"/>
                </a:cxn>
                <a:cxn ang="0">
                  <a:pos x="15" y="17"/>
                </a:cxn>
                <a:cxn ang="0">
                  <a:pos x="18" y="16"/>
                </a:cxn>
                <a:cxn ang="0">
                  <a:pos x="28" y="33"/>
                </a:cxn>
                <a:cxn ang="0">
                  <a:pos x="17" y="23"/>
                </a:cxn>
                <a:cxn ang="0">
                  <a:pos x="28" y="33"/>
                </a:cxn>
                <a:cxn ang="0">
                  <a:pos x="28" y="35"/>
                </a:cxn>
                <a:cxn ang="0">
                  <a:pos x="17" y="47"/>
                </a:cxn>
                <a:cxn ang="0">
                  <a:pos x="28" y="59"/>
                </a:cxn>
                <a:cxn ang="0">
                  <a:pos x="17" y="49"/>
                </a:cxn>
                <a:cxn ang="0">
                  <a:pos x="28" y="59"/>
                </a:cxn>
                <a:cxn ang="0">
                  <a:pos x="42" y="23"/>
                </a:cxn>
                <a:cxn ang="0">
                  <a:pos x="31" y="33"/>
                </a:cxn>
                <a:cxn ang="0">
                  <a:pos x="42" y="47"/>
                </a:cxn>
                <a:cxn ang="0">
                  <a:pos x="31" y="35"/>
                </a:cxn>
                <a:cxn ang="0">
                  <a:pos x="42" y="47"/>
                </a:cxn>
                <a:cxn ang="0">
                  <a:pos x="42" y="49"/>
                </a:cxn>
                <a:cxn ang="0">
                  <a:pos x="31" y="59"/>
                </a:cxn>
                <a:cxn ang="0">
                  <a:pos x="45" y="5"/>
                </a:cxn>
                <a:cxn ang="0">
                  <a:pos x="42" y="4"/>
                </a:cxn>
                <a:cxn ang="0">
                  <a:pos x="41" y="16"/>
                </a:cxn>
                <a:cxn ang="0">
                  <a:pos x="44" y="17"/>
                </a:cxn>
                <a:cxn ang="0">
                  <a:pos x="45" y="5"/>
                </a:cxn>
                <a:cxn ang="0">
                  <a:pos x="55" y="23"/>
                </a:cxn>
                <a:cxn ang="0">
                  <a:pos x="44" y="33"/>
                </a:cxn>
                <a:cxn ang="0">
                  <a:pos x="55" y="47"/>
                </a:cxn>
                <a:cxn ang="0">
                  <a:pos x="44" y="35"/>
                </a:cxn>
                <a:cxn ang="0">
                  <a:pos x="55" y="47"/>
                </a:cxn>
                <a:cxn ang="0">
                  <a:pos x="55" y="49"/>
                </a:cxn>
                <a:cxn ang="0">
                  <a:pos x="44" y="59"/>
                </a:cxn>
              </a:cxnLst>
              <a:rect l="0" t="0" r="r" b="b"/>
              <a:pathLst>
                <a:path w="59" h="64">
                  <a:moveTo>
                    <a:pt x="59" y="59"/>
                  </a:moveTo>
                  <a:cubicBezTo>
                    <a:pt x="59" y="62"/>
                    <a:pt x="57" y="64"/>
                    <a:pt x="55" y="64"/>
                  </a:cubicBezTo>
                  <a:cubicBezTo>
                    <a:pt x="4" y="64"/>
                    <a:pt x="4" y="64"/>
                    <a:pt x="4" y="64"/>
                  </a:cubicBezTo>
                  <a:cubicBezTo>
                    <a:pt x="2" y="64"/>
                    <a:pt x="0" y="62"/>
                    <a:pt x="0" y="59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1"/>
                    <a:pt x="2" y="9"/>
                    <a:pt x="4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2"/>
                    <a:pt x="11" y="0"/>
                    <a:pt x="15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20" y="0"/>
                    <a:pt x="23" y="2"/>
                    <a:pt x="23" y="5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36" y="2"/>
                    <a:pt x="39" y="0"/>
                    <a:pt x="42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7" y="0"/>
                    <a:pt x="50" y="2"/>
                    <a:pt x="50" y="5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7" y="9"/>
                    <a:pt x="59" y="11"/>
                    <a:pt x="59" y="13"/>
                  </a:cubicBezTo>
                  <a:lnTo>
                    <a:pt x="59" y="59"/>
                  </a:lnTo>
                  <a:close/>
                  <a:moveTo>
                    <a:pt x="15" y="33"/>
                  </a:moveTo>
                  <a:cubicBezTo>
                    <a:pt x="15" y="23"/>
                    <a:pt x="15" y="23"/>
                    <a:pt x="15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33"/>
                    <a:pt x="4" y="33"/>
                    <a:pt x="4" y="33"/>
                  </a:cubicBezTo>
                  <a:lnTo>
                    <a:pt x="15" y="33"/>
                  </a:lnTo>
                  <a:close/>
                  <a:moveTo>
                    <a:pt x="15" y="47"/>
                  </a:moveTo>
                  <a:cubicBezTo>
                    <a:pt x="15" y="35"/>
                    <a:pt x="15" y="35"/>
                    <a:pt x="15" y="35"/>
                  </a:cubicBezTo>
                  <a:cubicBezTo>
                    <a:pt x="4" y="35"/>
                    <a:pt x="4" y="35"/>
                    <a:pt x="4" y="35"/>
                  </a:cubicBezTo>
                  <a:cubicBezTo>
                    <a:pt x="4" y="47"/>
                    <a:pt x="4" y="47"/>
                    <a:pt x="4" y="47"/>
                  </a:cubicBezTo>
                  <a:lnTo>
                    <a:pt x="15" y="47"/>
                  </a:lnTo>
                  <a:close/>
                  <a:moveTo>
                    <a:pt x="15" y="59"/>
                  </a:moveTo>
                  <a:cubicBezTo>
                    <a:pt x="15" y="49"/>
                    <a:pt x="15" y="49"/>
                    <a:pt x="15" y="49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4" y="59"/>
                    <a:pt x="4" y="59"/>
                    <a:pt x="4" y="59"/>
                  </a:cubicBezTo>
                  <a:lnTo>
                    <a:pt x="15" y="59"/>
                  </a:lnTo>
                  <a:close/>
                  <a:moveTo>
                    <a:pt x="18" y="5"/>
                  </a:moveTo>
                  <a:cubicBezTo>
                    <a:pt x="18" y="5"/>
                    <a:pt x="18" y="4"/>
                    <a:pt x="17" y="4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4" y="4"/>
                    <a:pt x="13" y="5"/>
                    <a:pt x="13" y="5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3" y="16"/>
                    <a:pt x="14" y="17"/>
                    <a:pt x="15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8" y="17"/>
                    <a:pt x="18" y="16"/>
                    <a:pt x="18" y="16"/>
                  </a:cubicBezTo>
                  <a:lnTo>
                    <a:pt x="18" y="5"/>
                  </a:lnTo>
                  <a:close/>
                  <a:moveTo>
                    <a:pt x="28" y="33"/>
                  </a:moveTo>
                  <a:cubicBezTo>
                    <a:pt x="28" y="23"/>
                    <a:pt x="28" y="23"/>
                    <a:pt x="28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7" y="33"/>
                    <a:pt x="17" y="33"/>
                    <a:pt x="17" y="33"/>
                  </a:cubicBezTo>
                  <a:lnTo>
                    <a:pt x="28" y="33"/>
                  </a:lnTo>
                  <a:close/>
                  <a:moveTo>
                    <a:pt x="28" y="47"/>
                  </a:moveTo>
                  <a:cubicBezTo>
                    <a:pt x="28" y="35"/>
                    <a:pt x="28" y="35"/>
                    <a:pt x="28" y="35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17" y="47"/>
                    <a:pt x="17" y="47"/>
                    <a:pt x="17" y="47"/>
                  </a:cubicBezTo>
                  <a:lnTo>
                    <a:pt x="28" y="47"/>
                  </a:lnTo>
                  <a:close/>
                  <a:moveTo>
                    <a:pt x="28" y="59"/>
                  </a:moveTo>
                  <a:cubicBezTo>
                    <a:pt x="28" y="49"/>
                    <a:pt x="28" y="49"/>
                    <a:pt x="28" y="49"/>
                  </a:cubicBezTo>
                  <a:cubicBezTo>
                    <a:pt x="17" y="49"/>
                    <a:pt x="17" y="49"/>
                    <a:pt x="17" y="49"/>
                  </a:cubicBezTo>
                  <a:cubicBezTo>
                    <a:pt x="17" y="59"/>
                    <a:pt x="17" y="59"/>
                    <a:pt x="17" y="59"/>
                  </a:cubicBezTo>
                  <a:lnTo>
                    <a:pt x="28" y="59"/>
                  </a:lnTo>
                  <a:close/>
                  <a:moveTo>
                    <a:pt x="42" y="33"/>
                  </a:moveTo>
                  <a:cubicBezTo>
                    <a:pt x="42" y="23"/>
                    <a:pt x="42" y="23"/>
                    <a:pt x="42" y="23"/>
                  </a:cubicBezTo>
                  <a:cubicBezTo>
                    <a:pt x="31" y="23"/>
                    <a:pt x="31" y="23"/>
                    <a:pt x="31" y="23"/>
                  </a:cubicBezTo>
                  <a:cubicBezTo>
                    <a:pt x="31" y="33"/>
                    <a:pt x="31" y="33"/>
                    <a:pt x="31" y="33"/>
                  </a:cubicBezTo>
                  <a:lnTo>
                    <a:pt x="42" y="33"/>
                  </a:lnTo>
                  <a:close/>
                  <a:moveTo>
                    <a:pt x="42" y="47"/>
                  </a:moveTo>
                  <a:cubicBezTo>
                    <a:pt x="42" y="35"/>
                    <a:pt x="42" y="35"/>
                    <a:pt x="42" y="35"/>
                  </a:cubicBezTo>
                  <a:cubicBezTo>
                    <a:pt x="31" y="35"/>
                    <a:pt x="31" y="35"/>
                    <a:pt x="31" y="35"/>
                  </a:cubicBezTo>
                  <a:cubicBezTo>
                    <a:pt x="31" y="47"/>
                    <a:pt x="31" y="47"/>
                    <a:pt x="31" y="47"/>
                  </a:cubicBezTo>
                  <a:lnTo>
                    <a:pt x="42" y="47"/>
                  </a:lnTo>
                  <a:close/>
                  <a:moveTo>
                    <a:pt x="42" y="59"/>
                  </a:moveTo>
                  <a:cubicBezTo>
                    <a:pt x="42" y="49"/>
                    <a:pt x="42" y="49"/>
                    <a:pt x="42" y="49"/>
                  </a:cubicBezTo>
                  <a:cubicBezTo>
                    <a:pt x="31" y="49"/>
                    <a:pt x="31" y="49"/>
                    <a:pt x="31" y="49"/>
                  </a:cubicBezTo>
                  <a:cubicBezTo>
                    <a:pt x="31" y="59"/>
                    <a:pt x="31" y="59"/>
                    <a:pt x="31" y="59"/>
                  </a:cubicBezTo>
                  <a:lnTo>
                    <a:pt x="42" y="59"/>
                  </a:lnTo>
                  <a:close/>
                  <a:moveTo>
                    <a:pt x="45" y="5"/>
                  </a:moveTo>
                  <a:cubicBezTo>
                    <a:pt x="45" y="5"/>
                    <a:pt x="45" y="4"/>
                    <a:pt x="44" y="4"/>
                  </a:cubicBezTo>
                  <a:cubicBezTo>
                    <a:pt x="42" y="4"/>
                    <a:pt x="42" y="4"/>
                    <a:pt x="42" y="4"/>
                  </a:cubicBezTo>
                  <a:cubicBezTo>
                    <a:pt x="41" y="4"/>
                    <a:pt x="41" y="5"/>
                    <a:pt x="41" y="5"/>
                  </a:cubicBezTo>
                  <a:cubicBezTo>
                    <a:pt x="41" y="16"/>
                    <a:pt x="41" y="16"/>
                    <a:pt x="41" y="16"/>
                  </a:cubicBezTo>
                  <a:cubicBezTo>
                    <a:pt x="41" y="16"/>
                    <a:pt x="41" y="17"/>
                    <a:pt x="42" y="17"/>
                  </a:cubicBezTo>
                  <a:cubicBezTo>
                    <a:pt x="44" y="17"/>
                    <a:pt x="44" y="17"/>
                    <a:pt x="44" y="17"/>
                  </a:cubicBezTo>
                  <a:cubicBezTo>
                    <a:pt x="45" y="17"/>
                    <a:pt x="45" y="16"/>
                    <a:pt x="45" y="16"/>
                  </a:cubicBezTo>
                  <a:lnTo>
                    <a:pt x="45" y="5"/>
                  </a:lnTo>
                  <a:close/>
                  <a:moveTo>
                    <a:pt x="55" y="33"/>
                  </a:moveTo>
                  <a:cubicBezTo>
                    <a:pt x="55" y="23"/>
                    <a:pt x="55" y="23"/>
                    <a:pt x="55" y="23"/>
                  </a:cubicBezTo>
                  <a:cubicBezTo>
                    <a:pt x="44" y="23"/>
                    <a:pt x="44" y="23"/>
                    <a:pt x="44" y="23"/>
                  </a:cubicBezTo>
                  <a:cubicBezTo>
                    <a:pt x="44" y="33"/>
                    <a:pt x="44" y="33"/>
                    <a:pt x="44" y="33"/>
                  </a:cubicBezTo>
                  <a:lnTo>
                    <a:pt x="55" y="33"/>
                  </a:lnTo>
                  <a:close/>
                  <a:moveTo>
                    <a:pt x="55" y="47"/>
                  </a:moveTo>
                  <a:cubicBezTo>
                    <a:pt x="55" y="35"/>
                    <a:pt x="55" y="35"/>
                    <a:pt x="55" y="35"/>
                  </a:cubicBezTo>
                  <a:cubicBezTo>
                    <a:pt x="44" y="35"/>
                    <a:pt x="44" y="35"/>
                    <a:pt x="44" y="35"/>
                  </a:cubicBezTo>
                  <a:cubicBezTo>
                    <a:pt x="44" y="47"/>
                    <a:pt x="44" y="47"/>
                    <a:pt x="44" y="47"/>
                  </a:cubicBezTo>
                  <a:lnTo>
                    <a:pt x="55" y="47"/>
                  </a:lnTo>
                  <a:close/>
                  <a:moveTo>
                    <a:pt x="55" y="59"/>
                  </a:moveTo>
                  <a:cubicBezTo>
                    <a:pt x="55" y="49"/>
                    <a:pt x="55" y="49"/>
                    <a:pt x="55" y="49"/>
                  </a:cubicBezTo>
                  <a:cubicBezTo>
                    <a:pt x="44" y="49"/>
                    <a:pt x="44" y="49"/>
                    <a:pt x="44" y="49"/>
                  </a:cubicBezTo>
                  <a:cubicBezTo>
                    <a:pt x="44" y="59"/>
                    <a:pt x="44" y="59"/>
                    <a:pt x="44" y="59"/>
                  </a:cubicBezTo>
                  <a:lnTo>
                    <a:pt x="55" y="59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anchor="ctr"/>
            <a:p>
              <a:pPr algn="ctr"/>
              <a:endParaRPr sz="2400">
                <a:solidFill>
                  <a:schemeClr val="bg1">
                    <a:lumMod val="50000"/>
                  </a:schemeClr>
                </a:solidFill>
                <a:latin typeface="Source Han Serif SC" panose="02020400000000000000" pitchFamily="18" charset="-122"/>
                <a:ea typeface="Source Han Serif SC" panose="02020400000000000000" pitchFamily="18" charset="-122"/>
                <a:sym typeface="Source Han Serif SC" panose="02020400000000000000" pitchFamily="18" charset="-122"/>
              </a:endParaRPr>
            </a:p>
          </p:txBody>
        </p:sp>
      </p:grpSp>
      <p:sp>
        <p:nvSpPr>
          <p:cNvPr id="49" name="文本框 48"/>
          <p:cNvSpPr txBox="1"/>
          <p:nvPr/>
        </p:nvSpPr>
        <p:spPr>
          <a:xfrm>
            <a:off x="7952740" y="2675890"/>
            <a:ext cx="39624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缩放：</a:t>
            </a:r>
            <a:r>
              <a:rPr lang="en-US" altLang="zh-CN"/>
              <a:t>transform:scale(x,y);</a:t>
            </a:r>
            <a:endParaRPr lang="en-US" altLang="zh-CN"/>
          </a:p>
        </p:txBody>
      </p:sp>
      <p:sp>
        <p:nvSpPr>
          <p:cNvPr id="50" name="文本框 49"/>
          <p:cNvSpPr txBox="1"/>
          <p:nvPr/>
        </p:nvSpPr>
        <p:spPr>
          <a:xfrm>
            <a:off x="7964805" y="3209925"/>
            <a:ext cx="385762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注意：其中的</a:t>
            </a:r>
            <a:r>
              <a:rPr lang="en-US" altLang="zh-CN"/>
              <a:t>x</a:t>
            </a:r>
            <a:r>
              <a:rPr lang="zh-CN" altLang="en-US"/>
              <a:t>，</a:t>
            </a:r>
            <a:r>
              <a:rPr lang="en-US" altLang="zh-CN"/>
              <a:t>y</a:t>
            </a:r>
            <a:r>
              <a:rPr lang="zh-CN" altLang="en-US"/>
              <a:t>使用逗号隔开</a:t>
            </a:r>
            <a:endParaRPr lang="zh-CN" altLang="en-US"/>
          </a:p>
          <a:p>
            <a:r>
              <a:rPr lang="zh-CN" altLang="en-US"/>
              <a:t>优点：可以设置转换点缩放，不会影响其他盒子</a:t>
            </a:r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1964639" y="2577190"/>
            <a:ext cx="3852428" cy="1234483"/>
            <a:chOff x="1919536" y="1456171"/>
            <a:chExt cx="3852428" cy="1234483"/>
          </a:xfrm>
        </p:grpSpPr>
        <p:grpSp>
          <p:nvGrpSpPr>
            <p:cNvPr id="22" name="组合 21"/>
            <p:cNvGrpSpPr/>
            <p:nvPr/>
          </p:nvGrpSpPr>
          <p:grpSpPr>
            <a:xfrm>
              <a:off x="4559236" y="1456171"/>
              <a:ext cx="1212728" cy="1234483"/>
              <a:chOff x="4816253" y="1456171"/>
              <a:chExt cx="1212728" cy="1234483"/>
            </a:xfrm>
          </p:grpSpPr>
          <p:sp>
            <p:nvSpPr>
              <p:cNvPr id="26" name="对角圆角矩形 26"/>
              <p:cNvSpPr/>
              <p:nvPr/>
            </p:nvSpPr>
            <p:spPr>
              <a:xfrm rot="16200000">
                <a:off x="4805375" y="1467049"/>
                <a:ext cx="1234483" cy="1212728"/>
              </a:xfrm>
              <a:prstGeom prst="round2DiagRect">
                <a:avLst>
                  <a:gd name="adj1" fmla="val 50000"/>
                  <a:gd name="adj2" fmla="val 0"/>
                </a:avLst>
              </a:prstGeom>
              <a:noFill/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algn="ctr"/>
                <a:endParaRPr sz="2400">
                  <a:solidFill>
                    <a:schemeClr val="bg1">
                      <a:lumMod val="50000"/>
                    </a:schemeClr>
                  </a:solidFill>
                  <a:latin typeface="Source Han Serif SC" panose="02020400000000000000" pitchFamily="18" charset="-122"/>
                  <a:ea typeface="Source Han Serif SC" panose="02020400000000000000" pitchFamily="18" charset="-122"/>
                  <a:sym typeface="Source Han Serif SC" panose="02020400000000000000" pitchFamily="18" charset="-122"/>
                </a:endParaRPr>
              </a:p>
            </p:txBody>
          </p:sp>
          <p:sp>
            <p:nvSpPr>
              <p:cNvPr id="27" name="对角圆角矩形 27"/>
              <p:cNvSpPr/>
              <p:nvPr/>
            </p:nvSpPr>
            <p:spPr>
              <a:xfrm rot="16200000">
                <a:off x="4916607" y="1564059"/>
                <a:ext cx="1034918" cy="1016679"/>
              </a:xfrm>
              <a:prstGeom prst="round2DiagRect">
                <a:avLst>
                  <a:gd name="adj1" fmla="val 50000"/>
                  <a:gd name="adj2" fmla="val 0"/>
                </a:avLst>
              </a:prstGeom>
              <a:solidFill>
                <a:schemeClr val="accent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algn="ctr"/>
                <a:endParaRPr sz="2400">
                  <a:solidFill>
                    <a:schemeClr val="bg1">
                      <a:lumMod val="50000"/>
                    </a:schemeClr>
                  </a:solidFill>
                  <a:latin typeface="Source Han Serif SC" panose="02020400000000000000" pitchFamily="18" charset="-122"/>
                  <a:ea typeface="Source Han Serif SC" panose="02020400000000000000" pitchFamily="18" charset="-122"/>
                  <a:sym typeface="Source Han Serif SC" panose="02020400000000000000" pitchFamily="18" charset="-122"/>
                </a:endParaRPr>
              </a:p>
            </p:txBody>
          </p:sp>
          <p:sp>
            <p:nvSpPr>
              <p:cNvPr id="28" name="任意多边形 28"/>
              <p:cNvSpPr/>
              <p:nvPr/>
            </p:nvSpPr>
            <p:spPr bwMode="auto">
              <a:xfrm>
                <a:off x="5250981" y="1792284"/>
                <a:ext cx="393853" cy="579957"/>
              </a:xfrm>
              <a:custGeom>
                <a:avLst/>
                <a:gdLst/>
                <a:ahLst/>
                <a:cxnLst>
                  <a:cxn ang="0">
                    <a:pos x="37" y="29"/>
                  </a:cxn>
                  <a:cxn ang="0">
                    <a:pos x="31" y="41"/>
                  </a:cxn>
                  <a:cxn ang="0">
                    <a:pos x="33" y="44"/>
                  </a:cxn>
                  <a:cxn ang="0">
                    <a:pos x="32" y="47"/>
                  </a:cxn>
                  <a:cxn ang="0">
                    <a:pos x="33" y="49"/>
                  </a:cxn>
                  <a:cxn ang="0">
                    <a:pos x="31" y="53"/>
                  </a:cxn>
                  <a:cxn ang="0">
                    <a:pos x="31" y="54"/>
                  </a:cxn>
                  <a:cxn ang="0">
                    <a:pos x="27" y="58"/>
                  </a:cxn>
                  <a:cxn ang="0">
                    <a:pos x="21" y="62"/>
                  </a:cxn>
                  <a:cxn ang="0">
                    <a:pos x="15" y="58"/>
                  </a:cxn>
                  <a:cxn ang="0">
                    <a:pos x="11" y="54"/>
                  </a:cxn>
                  <a:cxn ang="0">
                    <a:pos x="11" y="53"/>
                  </a:cxn>
                  <a:cxn ang="0">
                    <a:pos x="9" y="49"/>
                  </a:cxn>
                  <a:cxn ang="0">
                    <a:pos x="10" y="47"/>
                  </a:cxn>
                  <a:cxn ang="0">
                    <a:pos x="9" y="44"/>
                  </a:cxn>
                  <a:cxn ang="0">
                    <a:pos x="11" y="41"/>
                  </a:cxn>
                  <a:cxn ang="0">
                    <a:pos x="5" y="29"/>
                  </a:cxn>
                  <a:cxn ang="0">
                    <a:pos x="0" y="18"/>
                  </a:cxn>
                  <a:cxn ang="0">
                    <a:pos x="21" y="0"/>
                  </a:cxn>
                  <a:cxn ang="0">
                    <a:pos x="42" y="18"/>
                  </a:cxn>
                  <a:cxn ang="0">
                    <a:pos x="37" y="29"/>
                  </a:cxn>
                  <a:cxn ang="0">
                    <a:pos x="21" y="6"/>
                  </a:cxn>
                  <a:cxn ang="0">
                    <a:pos x="6" y="18"/>
                  </a:cxn>
                  <a:cxn ang="0">
                    <a:pos x="8" y="26"/>
                  </a:cxn>
                  <a:cxn ang="0">
                    <a:pos x="11" y="28"/>
                  </a:cxn>
                  <a:cxn ang="0">
                    <a:pos x="16" y="40"/>
                  </a:cxn>
                  <a:cxn ang="0">
                    <a:pos x="26" y="40"/>
                  </a:cxn>
                  <a:cxn ang="0">
                    <a:pos x="31" y="28"/>
                  </a:cxn>
                  <a:cxn ang="0">
                    <a:pos x="34" y="26"/>
                  </a:cxn>
                  <a:cxn ang="0">
                    <a:pos x="36" y="18"/>
                  </a:cxn>
                  <a:cxn ang="0">
                    <a:pos x="21" y="6"/>
                  </a:cxn>
                  <a:cxn ang="0">
                    <a:pos x="29" y="20"/>
                  </a:cxn>
                  <a:cxn ang="0">
                    <a:pos x="27" y="18"/>
                  </a:cxn>
                  <a:cxn ang="0">
                    <a:pos x="21" y="15"/>
                  </a:cxn>
                  <a:cxn ang="0">
                    <a:pos x="20" y="13"/>
                  </a:cxn>
                  <a:cxn ang="0">
                    <a:pos x="21" y="12"/>
                  </a:cxn>
                  <a:cxn ang="0">
                    <a:pos x="30" y="18"/>
                  </a:cxn>
                  <a:cxn ang="0">
                    <a:pos x="29" y="20"/>
                  </a:cxn>
                </a:cxnLst>
                <a:rect l="0" t="0" r="r" b="b"/>
                <a:pathLst>
                  <a:path w="42" h="62">
                    <a:moveTo>
                      <a:pt x="37" y="29"/>
                    </a:moveTo>
                    <a:cubicBezTo>
                      <a:pt x="35" y="32"/>
                      <a:pt x="31" y="37"/>
                      <a:pt x="31" y="41"/>
                    </a:cubicBezTo>
                    <a:cubicBezTo>
                      <a:pt x="32" y="42"/>
                      <a:pt x="33" y="43"/>
                      <a:pt x="33" y="44"/>
                    </a:cubicBezTo>
                    <a:cubicBezTo>
                      <a:pt x="33" y="45"/>
                      <a:pt x="32" y="46"/>
                      <a:pt x="32" y="47"/>
                    </a:cubicBezTo>
                    <a:cubicBezTo>
                      <a:pt x="32" y="47"/>
                      <a:pt x="33" y="48"/>
                      <a:pt x="33" y="49"/>
                    </a:cubicBezTo>
                    <a:cubicBezTo>
                      <a:pt x="33" y="51"/>
                      <a:pt x="32" y="52"/>
                      <a:pt x="31" y="53"/>
                    </a:cubicBezTo>
                    <a:cubicBezTo>
                      <a:pt x="31" y="53"/>
                      <a:pt x="31" y="54"/>
                      <a:pt x="31" y="54"/>
                    </a:cubicBezTo>
                    <a:cubicBezTo>
                      <a:pt x="31" y="57"/>
                      <a:pt x="29" y="58"/>
                      <a:pt x="27" y="58"/>
                    </a:cubicBezTo>
                    <a:cubicBezTo>
                      <a:pt x="26" y="61"/>
                      <a:pt x="24" y="62"/>
                      <a:pt x="21" y="62"/>
                    </a:cubicBezTo>
                    <a:cubicBezTo>
                      <a:pt x="19" y="62"/>
                      <a:pt x="16" y="61"/>
                      <a:pt x="15" y="58"/>
                    </a:cubicBezTo>
                    <a:cubicBezTo>
                      <a:pt x="13" y="58"/>
                      <a:pt x="11" y="57"/>
                      <a:pt x="11" y="54"/>
                    </a:cubicBezTo>
                    <a:cubicBezTo>
                      <a:pt x="11" y="54"/>
                      <a:pt x="11" y="53"/>
                      <a:pt x="11" y="53"/>
                    </a:cubicBezTo>
                    <a:cubicBezTo>
                      <a:pt x="10" y="52"/>
                      <a:pt x="9" y="51"/>
                      <a:pt x="9" y="49"/>
                    </a:cubicBezTo>
                    <a:cubicBezTo>
                      <a:pt x="9" y="48"/>
                      <a:pt x="10" y="47"/>
                      <a:pt x="10" y="47"/>
                    </a:cubicBezTo>
                    <a:cubicBezTo>
                      <a:pt x="10" y="46"/>
                      <a:pt x="9" y="45"/>
                      <a:pt x="9" y="44"/>
                    </a:cubicBezTo>
                    <a:cubicBezTo>
                      <a:pt x="9" y="43"/>
                      <a:pt x="10" y="42"/>
                      <a:pt x="11" y="41"/>
                    </a:cubicBezTo>
                    <a:cubicBezTo>
                      <a:pt x="11" y="37"/>
                      <a:pt x="7" y="32"/>
                      <a:pt x="5" y="29"/>
                    </a:cubicBezTo>
                    <a:cubicBezTo>
                      <a:pt x="2" y="26"/>
                      <a:pt x="0" y="23"/>
                      <a:pt x="0" y="18"/>
                    </a:cubicBezTo>
                    <a:cubicBezTo>
                      <a:pt x="0" y="8"/>
                      <a:pt x="11" y="0"/>
                      <a:pt x="21" y="0"/>
                    </a:cubicBezTo>
                    <a:cubicBezTo>
                      <a:pt x="31" y="0"/>
                      <a:pt x="42" y="8"/>
                      <a:pt x="42" y="18"/>
                    </a:cubicBezTo>
                    <a:cubicBezTo>
                      <a:pt x="42" y="23"/>
                      <a:pt x="40" y="26"/>
                      <a:pt x="37" y="29"/>
                    </a:cubicBezTo>
                    <a:close/>
                    <a:moveTo>
                      <a:pt x="21" y="6"/>
                    </a:moveTo>
                    <a:cubicBezTo>
                      <a:pt x="14" y="6"/>
                      <a:pt x="6" y="10"/>
                      <a:pt x="6" y="18"/>
                    </a:cubicBezTo>
                    <a:cubicBezTo>
                      <a:pt x="6" y="21"/>
                      <a:pt x="7" y="24"/>
                      <a:pt x="8" y="26"/>
                    </a:cubicBezTo>
                    <a:cubicBezTo>
                      <a:pt x="9" y="27"/>
                      <a:pt x="10" y="27"/>
                      <a:pt x="11" y="28"/>
                    </a:cubicBezTo>
                    <a:cubicBezTo>
                      <a:pt x="14" y="32"/>
                      <a:pt x="16" y="36"/>
                      <a:pt x="16" y="40"/>
                    </a:cubicBezTo>
                    <a:cubicBezTo>
                      <a:pt x="26" y="40"/>
                      <a:pt x="26" y="40"/>
                      <a:pt x="26" y="40"/>
                    </a:cubicBezTo>
                    <a:cubicBezTo>
                      <a:pt x="26" y="36"/>
                      <a:pt x="28" y="32"/>
                      <a:pt x="31" y="28"/>
                    </a:cubicBezTo>
                    <a:cubicBezTo>
                      <a:pt x="32" y="27"/>
                      <a:pt x="33" y="27"/>
                      <a:pt x="34" y="26"/>
                    </a:cubicBezTo>
                    <a:cubicBezTo>
                      <a:pt x="35" y="24"/>
                      <a:pt x="36" y="21"/>
                      <a:pt x="36" y="18"/>
                    </a:cubicBezTo>
                    <a:cubicBezTo>
                      <a:pt x="36" y="10"/>
                      <a:pt x="28" y="6"/>
                      <a:pt x="21" y="6"/>
                    </a:cubicBezTo>
                    <a:close/>
                    <a:moveTo>
                      <a:pt x="29" y="20"/>
                    </a:moveTo>
                    <a:cubicBezTo>
                      <a:pt x="28" y="20"/>
                      <a:pt x="27" y="19"/>
                      <a:pt x="27" y="18"/>
                    </a:cubicBezTo>
                    <a:cubicBezTo>
                      <a:pt x="27" y="16"/>
                      <a:pt x="23" y="15"/>
                      <a:pt x="21" y="15"/>
                    </a:cubicBezTo>
                    <a:cubicBezTo>
                      <a:pt x="20" y="15"/>
                      <a:pt x="20" y="14"/>
                      <a:pt x="20" y="13"/>
                    </a:cubicBezTo>
                    <a:cubicBezTo>
                      <a:pt x="20" y="13"/>
                      <a:pt x="20" y="12"/>
                      <a:pt x="21" y="12"/>
                    </a:cubicBezTo>
                    <a:cubicBezTo>
                      <a:pt x="25" y="12"/>
                      <a:pt x="30" y="14"/>
                      <a:pt x="30" y="18"/>
                    </a:cubicBezTo>
                    <a:cubicBezTo>
                      <a:pt x="30" y="19"/>
                      <a:pt x="29" y="20"/>
                      <a:pt x="29" y="20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</a:ln>
            </p:spPr>
            <p:txBody>
              <a:bodyPr anchor="ctr"/>
              <a:p>
                <a:pPr algn="ctr"/>
                <a:endParaRPr sz="2400">
                  <a:solidFill>
                    <a:schemeClr val="bg1">
                      <a:lumMod val="50000"/>
                    </a:schemeClr>
                  </a:solidFill>
                  <a:latin typeface="Source Han Serif SC" panose="02020400000000000000" pitchFamily="18" charset="-122"/>
                  <a:ea typeface="Source Han Serif SC" panose="02020400000000000000" pitchFamily="18" charset="-122"/>
                  <a:sym typeface="Source Han Serif SC" panose="02020400000000000000" pitchFamily="18" charset="-122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1919536" y="1627593"/>
              <a:ext cx="2639700" cy="718918"/>
              <a:chOff x="1918379" y="1734048"/>
              <a:chExt cx="2348822" cy="718918"/>
            </a:xfrm>
          </p:grpSpPr>
          <p:sp>
            <p:nvSpPr>
              <p:cNvPr id="24" name="文本框 18"/>
              <p:cNvSpPr txBox="1"/>
              <p:nvPr/>
            </p:nvSpPr>
            <p:spPr>
              <a:xfrm>
                <a:off x="1918379" y="1898968"/>
                <a:ext cx="2348822" cy="553998"/>
              </a:xfrm>
              <a:prstGeom prst="rect">
                <a:avLst/>
              </a:prstGeom>
              <a:noFill/>
            </p:spPr>
            <p:txBody>
              <a:bodyPr wrap="square" rIns="480000" anchor="t" anchorCtr="0"/>
              <a:p>
                <a:pPr algn="r">
                  <a:lnSpc>
                    <a:spcPct val="120000"/>
                  </a:lnSpc>
                </a:pPr>
                <a:r>
                  <a:rPr lang="en-US" altLang="zh-CN" sz="1400">
                    <a:sym typeface="+mn-ea"/>
                  </a:rPr>
                  <a:t>transform:translate(x,y);x</a:t>
                </a:r>
                <a:r>
                  <a:rPr lang="zh-CN" altLang="en-US" sz="1400">
                    <a:sym typeface="+mn-ea"/>
                  </a:rPr>
                  <a:t>为</a:t>
                </a:r>
                <a:r>
                  <a:rPr lang="en-US" altLang="zh-CN" sz="1400">
                    <a:sym typeface="+mn-ea"/>
                  </a:rPr>
                  <a:t>x</a:t>
                </a:r>
                <a:r>
                  <a:rPr lang="zh-CN" altLang="en-US" sz="1400">
                    <a:sym typeface="+mn-ea"/>
                  </a:rPr>
                  <a:t>轴坐标，</a:t>
                </a:r>
                <a:r>
                  <a:rPr lang="en-US" altLang="zh-CN" sz="1400">
                    <a:sym typeface="+mn-ea"/>
                  </a:rPr>
                  <a:t>y</a:t>
                </a:r>
                <a:r>
                  <a:rPr lang="zh-CN" altLang="en-US" sz="1400">
                    <a:sym typeface="+mn-ea"/>
                  </a:rPr>
                  <a:t>为</a:t>
                </a:r>
                <a:r>
                  <a:rPr lang="en-US" altLang="zh-CN" sz="1400">
                    <a:sym typeface="+mn-ea"/>
                  </a:rPr>
                  <a:t>y</a:t>
                </a:r>
                <a:r>
                  <a:rPr lang="zh-CN" altLang="en-US" sz="1400">
                    <a:sym typeface="+mn-ea"/>
                  </a:rPr>
                  <a:t>轴坐标</a:t>
                </a:r>
                <a:endParaRPr lang="zh-CN" altLang="en-US" sz="1400"/>
              </a:p>
              <a:p>
                <a:pPr algn="r">
                  <a:lnSpc>
                    <a:spcPct val="120000"/>
                  </a:lnSpc>
                </a:pPr>
                <a:endParaRPr lang="zh-CN" altLang="en-US" sz="1400">
                  <a:solidFill>
                    <a:schemeClr val="bg1">
                      <a:lumMod val="50000"/>
                    </a:schemeClr>
                  </a:solidFill>
                  <a:latin typeface="Source Han Serif SC" panose="02020400000000000000" pitchFamily="18" charset="-122"/>
                  <a:ea typeface="Source Han Serif SC" panose="02020400000000000000" pitchFamily="18" charset="-122"/>
                  <a:sym typeface="Source Han Serif SC" panose="02020400000000000000" pitchFamily="18" charset="-122"/>
                </a:endParaRPr>
              </a:p>
            </p:txBody>
          </p:sp>
          <p:sp>
            <p:nvSpPr>
              <p:cNvPr id="25" name="矩形 24"/>
              <p:cNvSpPr/>
              <p:nvPr/>
            </p:nvSpPr>
            <p:spPr>
              <a:xfrm>
                <a:off x="2985227" y="1734048"/>
                <a:ext cx="1281974" cy="323165"/>
              </a:xfrm>
              <a:prstGeom prst="rect">
                <a:avLst/>
              </a:prstGeom>
            </p:spPr>
            <p:txBody>
              <a:bodyPr wrap="none" lIns="0" tIns="0" rIns="480000" bIns="0" anchor="b" anchorCtr="0">
                <a:normAutofit/>
              </a:bodyPr>
              <a:p>
                <a:pPr algn="r"/>
                <a:r>
                  <a:rPr lang="en-US" altLang="zh-CN" sz="1860">
                    <a:sym typeface="+mn-ea"/>
                  </a:rPr>
                  <a:t>2D</a:t>
                </a:r>
                <a:r>
                  <a:rPr lang="zh-CN" altLang="en-US" sz="1860">
                    <a:sym typeface="+mn-ea"/>
                  </a:rPr>
                  <a:t>转换：</a:t>
                </a:r>
                <a:r>
                  <a:rPr lang="en-US" altLang="zh-CN" sz="1860">
                    <a:sym typeface="+mn-ea"/>
                  </a:rPr>
                  <a:t>transfrom</a:t>
                </a:r>
                <a:endParaRPr lang="en-US" altLang="zh-CN" sz="1860"/>
              </a:p>
              <a:p>
                <a:pPr algn="r"/>
                <a:endParaRPr lang="zh-CN" altLang="en-US" sz="1865" b="1" dirty="0">
                  <a:solidFill>
                    <a:schemeClr val="bg1">
                      <a:lumMod val="50000"/>
                    </a:schemeClr>
                  </a:solidFill>
                  <a:latin typeface="Source Han Serif SC" panose="02020400000000000000" pitchFamily="18" charset="-122"/>
                  <a:ea typeface="Source Han Serif SC" panose="02020400000000000000" pitchFamily="18" charset="-122"/>
                  <a:sym typeface="Source Han Serif SC" panose="02020400000000000000" pitchFamily="18" charset="-122"/>
                </a:endParaRPr>
              </a:p>
            </p:txBody>
          </p:sp>
        </p:grpSp>
      </p:grpSp>
      <p:sp>
        <p:nvSpPr>
          <p:cNvPr id="40" name="文本框 39"/>
          <p:cNvSpPr txBox="1"/>
          <p:nvPr/>
        </p:nvSpPr>
        <p:spPr>
          <a:xfrm>
            <a:off x="1964690" y="3493135"/>
            <a:ext cx="2714625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>
                <a:sym typeface="+mn-ea"/>
              </a:rPr>
              <a:t>注意：他不会影响其他元素的位置，结合定位可以实现垂直水平居中，对行内元素无效</a:t>
            </a:r>
            <a:endParaRPr lang="zh-CN" altLang="en-US" sz="1400"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49" grpId="0"/>
      <p:bldP spid="50" grpId="0"/>
      <p:bldP spid="49" grpId="1"/>
      <p:bldP spid="50" grpId="1"/>
      <p:bldP spid="40" grpId="0"/>
      <p:bldP spid="40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35" name="矩形 34"/>
          <p:cNvSpPr/>
          <p:nvPr/>
        </p:nvSpPr>
        <p:spPr>
          <a:xfrm>
            <a:off x="0" y="0"/>
            <a:ext cx="12192000" cy="905068"/>
          </a:xfrm>
          <a:prstGeom prst="rect">
            <a:avLst/>
          </a:prstGeom>
          <a:solidFill>
            <a:srgbClr val="3494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6" name="等腰三角形 35"/>
          <p:cNvSpPr/>
          <p:nvPr/>
        </p:nvSpPr>
        <p:spPr>
          <a:xfrm>
            <a:off x="0" y="0"/>
            <a:ext cx="4292081" cy="905068"/>
          </a:xfrm>
          <a:prstGeom prst="triangle">
            <a:avLst>
              <a:gd name="adj" fmla="val 0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7" name="文本框 36"/>
          <p:cNvSpPr txBox="1"/>
          <p:nvPr/>
        </p:nvSpPr>
        <p:spPr>
          <a:xfrm>
            <a:off x="3115773" y="68131"/>
            <a:ext cx="37542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000" dirty="0">
                <a:solidFill>
                  <a:schemeClr val="bg1"/>
                </a:solidFill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rPr>
              <a:t>PART ONE</a:t>
            </a:r>
            <a:endParaRPr lang="zh-CN" altLang="en-US" sz="4000" dirty="0">
              <a:solidFill>
                <a:schemeClr val="bg1"/>
              </a:solidFill>
              <a:latin typeface="阿里巴巴普惠体 L" panose="00020600040101010101" pitchFamily="18" charset="-122"/>
              <a:ea typeface="阿里巴巴普惠体 L" panose="00020600040101010101" pitchFamily="18" charset="-122"/>
              <a:cs typeface="阿里巴巴普惠体 L" panose="00020600040101010101" pitchFamily="18" charset="-122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5684525" y="130062"/>
            <a:ext cx="2732362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学习内容</a:t>
            </a:r>
            <a:endParaRPr lang="zh-CN" altLang="en-US" sz="3200" dirty="0">
              <a:solidFill>
                <a:schemeClr val="bg1"/>
              </a:solidFill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370063" y="2360030"/>
            <a:ext cx="4769936" cy="1309350"/>
            <a:chOff x="1330259" y="1960089"/>
            <a:chExt cx="4770580" cy="1309351"/>
          </a:xfrm>
        </p:grpSpPr>
        <p:sp>
          <p:nvSpPr>
            <p:cNvPr id="3" name="任意多边形 2"/>
            <p:cNvSpPr/>
            <p:nvPr/>
          </p:nvSpPr>
          <p:spPr bwMode="auto">
            <a:xfrm>
              <a:off x="1330259" y="1960089"/>
              <a:ext cx="4770580" cy="1309351"/>
            </a:xfrm>
            <a:custGeom>
              <a:avLst/>
              <a:gdLst>
                <a:gd name="connsiteX0" fmla="*/ 1518707 w 4770580"/>
                <a:gd name="connsiteY0" fmla="*/ 68270 h 1309351"/>
                <a:gd name="connsiteX1" fmla="*/ 1341950 w 4770580"/>
                <a:gd name="connsiteY1" fmla="*/ 166412 h 1309351"/>
                <a:gd name="connsiteX2" fmla="*/ 1300229 w 4770580"/>
                <a:gd name="connsiteY2" fmla="*/ 236195 h 1309351"/>
                <a:gd name="connsiteX3" fmla="*/ 1266876 w 4770580"/>
                <a:gd name="connsiteY3" fmla="*/ 291983 h 1309351"/>
                <a:gd name="connsiteX4" fmla="*/ 1278103 w 4770580"/>
                <a:gd name="connsiteY4" fmla="*/ 311429 h 1309351"/>
                <a:gd name="connsiteX5" fmla="*/ 1413457 w 4770580"/>
                <a:gd name="connsiteY5" fmla="*/ 545868 h 1309351"/>
                <a:gd name="connsiteX6" fmla="*/ 1413571 w 4770580"/>
                <a:gd name="connsiteY6" fmla="*/ 763108 h 1309351"/>
                <a:gd name="connsiteX7" fmla="*/ 1267753 w 4770580"/>
                <a:gd name="connsiteY7" fmla="*/ 1015754 h 1309351"/>
                <a:gd name="connsiteX8" fmla="*/ 1263392 w 4770580"/>
                <a:gd name="connsiteY8" fmla="*/ 1023311 h 1309351"/>
                <a:gd name="connsiteX9" fmla="*/ 1264931 w 4770580"/>
                <a:gd name="connsiteY9" fmla="*/ 1025879 h 1309351"/>
                <a:gd name="connsiteX10" fmla="*/ 1341950 w 4770580"/>
                <a:gd name="connsiteY10" fmla="*/ 1154283 h 1309351"/>
                <a:gd name="connsiteX11" fmla="*/ 1518707 w 4770580"/>
                <a:gd name="connsiteY11" fmla="*/ 1252423 h 1309351"/>
                <a:gd name="connsiteX12" fmla="*/ 4267820 w 4770580"/>
                <a:gd name="connsiteY12" fmla="*/ 1252423 h 1309351"/>
                <a:gd name="connsiteX13" fmla="*/ 4443238 w 4770580"/>
                <a:gd name="connsiteY13" fmla="*/ 1154283 h 1309351"/>
                <a:gd name="connsiteX14" fmla="*/ 4681593 w 4770580"/>
                <a:gd name="connsiteY14" fmla="*/ 759135 h 1309351"/>
                <a:gd name="connsiteX15" fmla="*/ 4681593 w 4770580"/>
                <a:gd name="connsiteY15" fmla="*/ 562851 h 1309351"/>
                <a:gd name="connsiteX16" fmla="*/ 4443238 w 4770580"/>
                <a:gd name="connsiteY16" fmla="*/ 166412 h 1309351"/>
                <a:gd name="connsiteX17" fmla="*/ 4267820 w 4770580"/>
                <a:gd name="connsiteY17" fmla="*/ 68270 h 1309351"/>
                <a:gd name="connsiteX18" fmla="*/ 1518707 w 4770580"/>
                <a:gd name="connsiteY18" fmla="*/ 68270 h 1309351"/>
                <a:gd name="connsiteX19" fmla="*/ 720841 w 4770580"/>
                <a:gd name="connsiteY19" fmla="*/ 63932 h 1309351"/>
                <a:gd name="connsiteX20" fmla="*/ 631877 w 4770580"/>
                <a:gd name="connsiteY20" fmla="*/ 86206 h 1309351"/>
                <a:gd name="connsiteX21" fmla="*/ 273216 w 4770580"/>
                <a:gd name="connsiteY21" fmla="*/ 293279 h 1309351"/>
                <a:gd name="connsiteX22" fmla="*/ 184004 w 4770580"/>
                <a:gd name="connsiteY22" fmla="*/ 447613 h 1309351"/>
                <a:gd name="connsiteX23" fmla="*/ 183946 w 4770580"/>
                <a:gd name="connsiteY23" fmla="*/ 861660 h 1309351"/>
                <a:gd name="connsiteX24" fmla="*/ 273583 w 4770580"/>
                <a:gd name="connsiteY24" fmla="*/ 1016915 h 1309351"/>
                <a:gd name="connsiteX25" fmla="*/ 632187 w 4770580"/>
                <a:gd name="connsiteY25" fmla="*/ 1223889 h 1309351"/>
                <a:gd name="connsiteX26" fmla="*/ 810450 w 4770580"/>
                <a:gd name="connsiteY26" fmla="*/ 1223795 h 1309351"/>
                <a:gd name="connsiteX27" fmla="*/ 1169111 w 4770580"/>
                <a:gd name="connsiteY27" fmla="*/ 1016722 h 1309351"/>
                <a:gd name="connsiteX28" fmla="*/ 1258324 w 4770580"/>
                <a:gd name="connsiteY28" fmla="*/ 862389 h 1309351"/>
                <a:gd name="connsiteX29" fmla="*/ 1258381 w 4770580"/>
                <a:gd name="connsiteY29" fmla="*/ 448342 h 1309351"/>
                <a:gd name="connsiteX30" fmla="*/ 1168744 w 4770580"/>
                <a:gd name="connsiteY30" fmla="*/ 293086 h 1309351"/>
                <a:gd name="connsiteX31" fmla="*/ 810141 w 4770580"/>
                <a:gd name="connsiteY31" fmla="*/ 86112 h 1309351"/>
                <a:gd name="connsiteX32" fmla="*/ 720841 w 4770580"/>
                <a:gd name="connsiteY32" fmla="*/ 63932 h 1309351"/>
                <a:gd name="connsiteX33" fmla="*/ 468456 w 4770580"/>
                <a:gd name="connsiteY33" fmla="*/ 0 h 1309351"/>
                <a:gd name="connsiteX34" fmla="*/ 973030 w 4770580"/>
                <a:gd name="connsiteY34" fmla="*/ 70 h 1309351"/>
                <a:gd name="connsiteX35" fmla="*/ 1161109 w 4770580"/>
                <a:gd name="connsiteY35" fmla="*/ 108788 h 1309351"/>
                <a:gd name="connsiteX36" fmla="*/ 1205528 w 4770580"/>
                <a:gd name="connsiteY36" fmla="*/ 185726 h 1309351"/>
                <a:gd name="connsiteX37" fmla="*/ 1230238 w 4770580"/>
                <a:gd name="connsiteY37" fmla="*/ 228524 h 1309351"/>
                <a:gd name="connsiteX38" fmla="*/ 1244158 w 4770580"/>
                <a:gd name="connsiteY38" fmla="*/ 204345 h 1309351"/>
                <a:gd name="connsiteX39" fmla="*/ 1287348 w 4770580"/>
                <a:gd name="connsiteY39" fmla="*/ 129321 h 1309351"/>
                <a:gd name="connsiteX40" fmla="*/ 1470329 w 4770580"/>
                <a:gd name="connsiteY40" fmla="*/ 23809 h 1309351"/>
                <a:gd name="connsiteX41" fmla="*/ 4316245 w 4770580"/>
                <a:gd name="connsiteY41" fmla="*/ 23809 h 1309351"/>
                <a:gd name="connsiteX42" fmla="*/ 4497840 w 4770580"/>
                <a:gd name="connsiteY42" fmla="*/ 129321 h 1309351"/>
                <a:gd name="connsiteX43" fmla="*/ 4744589 w 4770580"/>
                <a:gd name="connsiteY43" fmla="*/ 555530 h 1309351"/>
                <a:gd name="connsiteX44" fmla="*/ 4744589 w 4770580"/>
                <a:gd name="connsiteY44" fmla="*/ 766553 h 1309351"/>
                <a:gd name="connsiteX45" fmla="*/ 4497840 w 4770580"/>
                <a:gd name="connsiteY45" fmla="*/ 1191374 h 1309351"/>
                <a:gd name="connsiteX46" fmla="*/ 4316245 w 4770580"/>
                <a:gd name="connsiteY46" fmla="*/ 1296885 h 1309351"/>
                <a:gd name="connsiteX47" fmla="*/ 1470329 w 4770580"/>
                <a:gd name="connsiteY47" fmla="*/ 1296885 h 1309351"/>
                <a:gd name="connsiteX48" fmla="*/ 1287348 w 4770580"/>
                <a:gd name="connsiteY48" fmla="*/ 1191374 h 1309351"/>
                <a:gd name="connsiteX49" fmla="*/ 1227445 w 4770580"/>
                <a:gd name="connsiteY49" fmla="*/ 1087658 h 1309351"/>
                <a:gd name="connsiteX50" fmla="*/ 1226848 w 4770580"/>
                <a:gd name="connsiteY50" fmla="*/ 1086624 h 1309351"/>
                <a:gd name="connsiteX51" fmla="*/ 1222923 w 4770580"/>
                <a:gd name="connsiteY51" fmla="*/ 1093425 h 1309351"/>
                <a:gd name="connsiteX52" fmla="*/ 1161344 w 4770580"/>
                <a:gd name="connsiteY52" fmla="*/ 1200117 h 1309351"/>
                <a:gd name="connsiteX53" fmla="*/ 972144 w 4770580"/>
                <a:gd name="connsiteY53" fmla="*/ 1309351 h 1309351"/>
                <a:gd name="connsiteX54" fmla="*/ 467570 w 4770580"/>
                <a:gd name="connsiteY54" fmla="*/ 1309282 h 1309351"/>
                <a:gd name="connsiteX55" fmla="*/ 279492 w 4770580"/>
                <a:gd name="connsiteY55" fmla="*/ 1200563 h 1309351"/>
                <a:gd name="connsiteX56" fmla="*/ 27144 w 4770580"/>
                <a:gd name="connsiteY56" fmla="*/ 763483 h 1309351"/>
                <a:gd name="connsiteX57" fmla="*/ 27030 w 4770580"/>
                <a:gd name="connsiteY57" fmla="*/ 546244 h 1309351"/>
                <a:gd name="connsiteX58" fmla="*/ 279256 w 4770580"/>
                <a:gd name="connsiteY58" fmla="*/ 109234 h 1309351"/>
                <a:gd name="connsiteX59" fmla="*/ 468456 w 4770580"/>
                <a:gd name="connsiteY59" fmla="*/ 0 h 1309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4770580" h="1309351">
                  <a:moveTo>
                    <a:pt x="1518707" y="68270"/>
                  </a:moveTo>
                  <a:cubicBezTo>
                    <a:pt x="1450415" y="68270"/>
                    <a:pt x="1375427" y="109593"/>
                    <a:pt x="1341950" y="166412"/>
                  </a:cubicBezTo>
                  <a:cubicBezTo>
                    <a:pt x="1327137" y="191189"/>
                    <a:pt x="1313249" y="214418"/>
                    <a:pt x="1300229" y="236195"/>
                  </a:cubicBezTo>
                  <a:lnTo>
                    <a:pt x="1266876" y="291983"/>
                  </a:lnTo>
                  <a:lnTo>
                    <a:pt x="1278103" y="311429"/>
                  </a:lnTo>
                  <a:cubicBezTo>
                    <a:pt x="1413457" y="545868"/>
                    <a:pt x="1413457" y="545868"/>
                    <a:pt x="1413457" y="545868"/>
                  </a:cubicBezTo>
                  <a:cubicBezTo>
                    <a:pt x="1449812" y="608837"/>
                    <a:pt x="1450160" y="700826"/>
                    <a:pt x="1413571" y="763108"/>
                  </a:cubicBezTo>
                  <a:cubicBezTo>
                    <a:pt x="1350514" y="872360"/>
                    <a:pt x="1303222" y="954299"/>
                    <a:pt x="1267753" y="1015754"/>
                  </a:cubicBezTo>
                  <a:lnTo>
                    <a:pt x="1263392" y="1023311"/>
                  </a:lnTo>
                  <a:lnTo>
                    <a:pt x="1264931" y="1025879"/>
                  </a:lnTo>
                  <a:cubicBezTo>
                    <a:pt x="1341950" y="1154283"/>
                    <a:pt x="1341950" y="1154283"/>
                    <a:pt x="1341950" y="1154283"/>
                  </a:cubicBezTo>
                  <a:cubicBezTo>
                    <a:pt x="1375427" y="1211101"/>
                    <a:pt x="1450415" y="1252423"/>
                    <a:pt x="1518707" y="1252423"/>
                  </a:cubicBezTo>
                  <a:cubicBezTo>
                    <a:pt x="4267820" y="1252423"/>
                    <a:pt x="4267820" y="1252423"/>
                    <a:pt x="4267820" y="1252423"/>
                  </a:cubicBezTo>
                  <a:cubicBezTo>
                    <a:pt x="4336113" y="1252423"/>
                    <a:pt x="4409761" y="1211101"/>
                    <a:pt x="4443238" y="1154283"/>
                  </a:cubicBezTo>
                  <a:cubicBezTo>
                    <a:pt x="4681593" y="759135"/>
                    <a:pt x="4681593" y="759135"/>
                    <a:pt x="4681593" y="759135"/>
                  </a:cubicBezTo>
                  <a:cubicBezTo>
                    <a:pt x="4715069" y="702316"/>
                    <a:pt x="4715069" y="619669"/>
                    <a:pt x="4681593" y="562851"/>
                  </a:cubicBezTo>
                  <a:cubicBezTo>
                    <a:pt x="4443238" y="166412"/>
                    <a:pt x="4443238" y="166412"/>
                    <a:pt x="4443238" y="166412"/>
                  </a:cubicBezTo>
                  <a:cubicBezTo>
                    <a:pt x="4409761" y="109593"/>
                    <a:pt x="4336113" y="68270"/>
                    <a:pt x="4267820" y="68270"/>
                  </a:cubicBezTo>
                  <a:cubicBezTo>
                    <a:pt x="1518707" y="68270"/>
                    <a:pt x="1518707" y="68270"/>
                    <a:pt x="1518707" y="68270"/>
                  </a:cubicBezTo>
                  <a:close/>
                  <a:moveTo>
                    <a:pt x="720841" y="63932"/>
                  </a:moveTo>
                  <a:cubicBezTo>
                    <a:pt x="689249" y="63906"/>
                    <a:pt x="657713" y="71290"/>
                    <a:pt x="631877" y="86206"/>
                  </a:cubicBezTo>
                  <a:lnTo>
                    <a:pt x="273216" y="293279"/>
                  </a:lnTo>
                  <a:cubicBezTo>
                    <a:pt x="221545" y="323111"/>
                    <a:pt x="183555" y="388340"/>
                    <a:pt x="184004" y="447613"/>
                  </a:cubicBezTo>
                  <a:cubicBezTo>
                    <a:pt x="184004" y="447613"/>
                    <a:pt x="184004" y="447613"/>
                    <a:pt x="183946" y="861660"/>
                  </a:cubicBezTo>
                  <a:cubicBezTo>
                    <a:pt x="183968" y="922532"/>
                    <a:pt x="221463" y="987475"/>
                    <a:pt x="273583" y="1016915"/>
                  </a:cubicBezTo>
                  <a:cubicBezTo>
                    <a:pt x="273583" y="1016915"/>
                    <a:pt x="273583" y="1016915"/>
                    <a:pt x="632187" y="1223889"/>
                  </a:cubicBezTo>
                  <a:cubicBezTo>
                    <a:pt x="683294" y="1253914"/>
                    <a:pt x="758779" y="1253628"/>
                    <a:pt x="810450" y="1223795"/>
                  </a:cubicBezTo>
                  <a:cubicBezTo>
                    <a:pt x="810450" y="1223795"/>
                    <a:pt x="810450" y="1223795"/>
                    <a:pt x="1169111" y="1016722"/>
                  </a:cubicBezTo>
                  <a:cubicBezTo>
                    <a:pt x="1220783" y="986890"/>
                    <a:pt x="1257759" y="922246"/>
                    <a:pt x="1258324" y="862389"/>
                  </a:cubicBezTo>
                  <a:cubicBezTo>
                    <a:pt x="1258324" y="862389"/>
                    <a:pt x="1258324" y="862389"/>
                    <a:pt x="1258381" y="448342"/>
                  </a:cubicBezTo>
                  <a:cubicBezTo>
                    <a:pt x="1257932" y="389069"/>
                    <a:pt x="1220437" y="324126"/>
                    <a:pt x="1168744" y="293086"/>
                  </a:cubicBezTo>
                  <a:cubicBezTo>
                    <a:pt x="1168744" y="293086"/>
                    <a:pt x="1168744" y="293086"/>
                    <a:pt x="810141" y="86112"/>
                  </a:cubicBezTo>
                  <a:cubicBezTo>
                    <a:pt x="784081" y="71392"/>
                    <a:pt x="752433" y="63958"/>
                    <a:pt x="720841" y="63932"/>
                  </a:cubicBezTo>
                  <a:close/>
                  <a:moveTo>
                    <a:pt x="468456" y="0"/>
                  </a:moveTo>
                  <a:cubicBezTo>
                    <a:pt x="973030" y="70"/>
                    <a:pt x="973030" y="70"/>
                    <a:pt x="973030" y="70"/>
                  </a:cubicBezTo>
                  <a:cubicBezTo>
                    <a:pt x="1045975" y="758"/>
                    <a:pt x="1124753" y="45820"/>
                    <a:pt x="1161109" y="108788"/>
                  </a:cubicBezTo>
                  <a:cubicBezTo>
                    <a:pt x="1176881" y="136106"/>
                    <a:pt x="1191667" y="161717"/>
                    <a:pt x="1205528" y="185726"/>
                  </a:cubicBezTo>
                  <a:lnTo>
                    <a:pt x="1230238" y="228524"/>
                  </a:lnTo>
                  <a:lnTo>
                    <a:pt x="1244158" y="204345"/>
                  </a:lnTo>
                  <a:cubicBezTo>
                    <a:pt x="1257636" y="180932"/>
                    <a:pt x="1272013" y="155958"/>
                    <a:pt x="1287348" y="129321"/>
                  </a:cubicBezTo>
                  <a:cubicBezTo>
                    <a:pt x="1322004" y="68235"/>
                    <a:pt x="1399632" y="23809"/>
                    <a:pt x="1470329" y="23809"/>
                  </a:cubicBezTo>
                  <a:cubicBezTo>
                    <a:pt x="1470329" y="23809"/>
                    <a:pt x="1470329" y="23809"/>
                    <a:pt x="4316245" y="23809"/>
                  </a:cubicBezTo>
                  <a:cubicBezTo>
                    <a:pt x="4386943" y="23809"/>
                    <a:pt x="4463184" y="68235"/>
                    <a:pt x="4497840" y="129321"/>
                  </a:cubicBezTo>
                  <a:cubicBezTo>
                    <a:pt x="4497840" y="129321"/>
                    <a:pt x="4497840" y="129321"/>
                    <a:pt x="4744589" y="555530"/>
                  </a:cubicBezTo>
                  <a:cubicBezTo>
                    <a:pt x="4779244" y="616615"/>
                    <a:pt x="4779244" y="705467"/>
                    <a:pt x="4744589" y="766553"/>
                  </a:cubicBezTo>
                  <a:cubicBezTo>
                    <a:pt x="4744589" y="766553"/>
                    <a:pt x="4744589" y="766553"/>
                    <a:pt x="4497840" y="1191374"/>
                  </a:cubicBezTo>
                  <a:cubicBezTo>
                    <a:pt x="4463184" y="1252460"/>
                    <a:pt x="4386943" y="1296885"/>
                    <a:pt x="4316245" y="1296885"/>
                  </a:cubicBezTo>
                  <a:cubicBezTo>
                    <a:pt x="4316245" y="1296885"/>
                    <a:pt x="4316245" y="1296885"/>
                    <a:pt x="1470329" y="1296885"/>
                  </a:cubicBezTo>
                  <a:cubicBezTo>
                    <a:pt x="1399632" y="1296885"/>
                    <a:pt x="1322004" y="1252460"/>
                    <a:pt x="1287348" y="1191374"/>
                  </a:cubicBezTo>
                  <a:cubicBezTo>
                    <a:pt x="1287348" y="1191374"/>
                    <a:pt x="1287348" y="1191374"/>
                    <a:pt x="1227445" y="1087658"/>
                  </a:cubicBezTo>
                  <a:lnTo>
                    <a:pt x="1226848" y="1086624"/>
                  </a:lnTo>
                  <a:lnTo>
                    <a:pt x="1222923" y="1093425"/>
                  </a:lnTo>
                  <a:cubicBezTo>
                    <a:pt x="1161344" y="1200117"/>
                    <a:pt x="1161344" y="1200117"/>
                    <a:pt x="1161344" y="1200117"/>
                  </a:cubicBezTo>
                  <a:cubicBezTo>
                    <a:pt x="1125468" y="1263633"/>
                    <a:pt x="1046325" y="1309326"/>
                    <a:pt x="972144" y="1309351"/>
                  </a:cubicBezTo>
                  <a:cubicBezTo>
                    <a:pt x="467570" y="1309282"/>
                    <a:pt x="467570" y="1309282"/>
                    <a:pt x="467570" y="1309282"/>
                  </a:cubicBezTo>
                  <a:cubicBezTo>
                    <a:pt x="395338" y="1309828"/>
                    <a:pt x="315847" y="1263532"/>
                    <a:pt x="279492" y="1200563"/>
                  </a:cubicBezTo>
                  <a:lnTo>
                    <a:pt x="27144" y="763483"/>
                  </a:lnTo>
                  <a:cubicBezTo>
                    <a:pt x="-9211" y="700514"/>
                    <a:pt x="-8847" y="609760"/>
                    <a:pt x="27030" y="546244"/>
                  </a:cubicBezTo>
                  <a:cubicBezTo>
                    <a:pt x="279256" y="109234"/>
                    <a:pt x="279256" y="109234"/>
                    <a:pt x="279256" y="109234"/>
                  </a:cubicBezTo>
                  <a:cubicBezTo>
                    <a:pt x="317082" y="46239"/>
                    <a:pt x="396225" y="546"/>
                    <a:pt x="468456" y="0"/>
                  </a:cubicBezTo>
                  <a:close/>
                </a:path>
              </a:pathLst>
            </a:custGeom>
            <a:solidFill>
              <a:schemeClr val="accent1"/>
            </a:solidFill>
            <a:ln w="19050">
              <a:noFill/>
            </a:ln>
            <a:effectLst>
              <a:softEdge rad="0"/>
            </a:effectLst>
          </p:spPr>
          <p:txBody>
            <a:bodyPr vert="horz" wrap="square" lIns="121883" tIns="60941" rIns="121883" bIns="60941" numCol="1" anchor="t" anchorCtr="0" compatLnSpc="1">
              <a:noAutofit/>
            </a:bodyPr>
            <a:p>
              <a:endParaRPr lang="zh-CN" altLang="en-US" sz="1335">
                <a:solidFill>
                  <a:schemeClr val="tx1">
                    <a:lumMod val="50000"/>
                    <a:lumOff val="50000"/>
                  </a:schemeClr>
                </a:solidFill>
                <a:latin typeface="Source Han Serif SC" panose="02020400000000000000" pitchFamily="18" charset="-122"/>
                <a:ea typeface="Source Han Serif SC" panose="02020400000000000000" pitchFamily="18" charset="-122"/>
                <a:sym typeface="Source Han Serif SC" panose="02020400000000000000" pitchFamily="18" charset="-122"/>
              </a:endParaRPr>
            </a:p>
          </p:txBody>
        </p:sp>
        <p:grpSp>
          <p:nvGrpSpPr>
            <p:cNvPr id="4" name="组合 30"/>
            <p:cNvGrpSpPr/>
            <p:nvPr/>
          </p:nvGrpSpPr>
          <p:grpSpPr>
            <a:xfrm>
              <a:off x="1840938" y="2355369"/>
              <a:ext cx="453607" cy="436227"/>
              <a:chOff x="9791183" y="5224434"/>
              <a:chExt cx="645684" cy="620945"/>
            </a:xfrm>
            <a:gradFill>
              <a:gsLst>
                <a:gs pos="0">
                  <a:srgbClr val="FDFA75"/>
                </a:gs>
                <a:gs pos="100000">
                  <a:srgbClr val="D79E11"/>
                </a:gs>
              </a:gsLst>
              <a:lin ang="2700000" scaled="1"/>
            </a:gradFill>
            <a:effectLst/>
          </p:grpSpPr>
          <p:sp>
            <p:nvSpPr>
              <p:cNvPr id="6" name="Oval 131"/>
              <p:cNvSpPr>
                <a:spLocks noChangeArrowheads="1"/>
              </p:cNvSpPr>
              <p:nvPr/>
            </p:nvSpPr>
            <p:spPr bwMode="auto">
              <a:xfrm>
                <a:off x="9968746" y="5224434"/>
                <a:ext cx="290558" cy="294275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883" tIns="60941" rIns="121883" bIns="60941" numCol="1" anchor="t" anchorCtr="0" compatLnSpc="1"/>
              <a:p>
                <a:endParaRPr lang="zh-CN" altLang="en-US" sz="1335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Han Serif SC" panose="02020400000000000000" pitchFamily="18" charset="-122"/>
                  <a:ea typeface="Source Han Serif SC" panose="02020400000000000000" pitchFamily="18" charset="-122"/>
                  <a:sym typeface="Source Han Serif SC" panose="02020400000000000000" pitchFamily="18" charset="-122"/>
                </a:endParaRPr>
              </a:p>
            </p:txBody>
          </p:sp>
          <p:sp>
            <p:nvSpPr>
              <p:cNvPr id="7" name="Freeform 134"/>
              <p:cNvSpPr/>
              <p:nvPr/>
            </p:nvSpPr>
            <p:spPr bwMode="auto">
              <a:xfrm>
                <a:off x="9791183" y="5564604"/>
                <a:ext cx="645684" cy="280775"/>
              </a:xfrm>
              <a:custGeom>
                <a:avLst/>
                <a:gdLst>
                  <a:gd name="T0" fmla="*/ 35 w 200"/>
                  <a:gd name="T1" fmla="*/ 87 h 87"/>
                  <a:gd name="T2" fmla="*/ 35 w 200"/>
                  <a:gd name="T3" fmla="*/ 72 h 87"/>
                  <a:gd name="T4" fmla="*/ 46 w 200"/>
                  <a:gd name="T5" fmla="*/ 72 h 87"/>
                  <a:gd name="T6" fmla="*/ 46 w 200"/>
                  <a:gd name="T7" fmla="*/ 87 h 87"/>
                  <a:gd name="T8" fmla="*/ 155 w 200"/>
                  <a:gd name="T9" fmla="*/ 87 h 87"/>
                  <a:gd name="T10" fmla="*/ 155 w 200"/>
                  <a:gd name="T11" fmla="*/ 72 h 87"/>
                  <a:gd name="T12" fmla="*/ 166 w 200"/>
                  <a:gd name="T13" fmla="*/ 72 h 87"/>
                  <a:gd name="T14" fmla="*/ 166 w 200"/>
                  <a:gd name="T15" fmla="*/ 87 h 87"/>
                  <a:gd name="T16" fmla="*/ 199 w 200"/>
                  <a:gd name="T17" fmla="*/ 87 h 87"/>
                  <a:gd name="T18" fmla="*/ 200 w 200"/>
                  <a:gd name="T19" fmla="*/ 43 h 87"/>
                  <a:gd name="T20" fmla="*/ 156 w 200"/>
                  <a:gd name="T21" fmla="*/ 0 h 87"/>
                  <a:gd name="T22" fmla="*/ 156 w 200"/>
                  <a:gd name="T23" fmla="*/ 0 h 87"/>
                  <a:gd name="T24" fmla="*/ 156 w 200"/>
                  <a:gd name="T25" fmla="*/ 0 h 87"/>
                  <a:gd name="T26" fmla="*/ 140 w 200"/>
                  <a:gd name="T27" fmla="*/ 0 h 87"/>
                  <a:gd name="T28" fmla="*/ 100 w 200"/>
                  <a:gd name="T29" fmla="*/ 80 h 87"/>
                  <a:gd name="T30" fmla="*/ 60 w 200"/>
                  <a:gd name="T31" fmla="*/ 0 h 87"/>
                  <a:gd name="T32" fmla="*/ 45 w 200"/>
                  <a:gd name="T33" fmla="*/ 0 h 87"/>
                  <a:gd name="T34" fmla="*/ 45 w 200"/>
                  <a:gd name="T35" fmla="*/ 0 h 87"/>
                  <a:gd name="T36" fmla="*/ 44 w 200"/>
                  <a:gd name="T37" fmla="*/ 0 h 87"/>
                  <a:gd name="T38" fmla="*/ 1 w 200"/>
                  <a:gd name="T39" fmla="*/ 43 h 87"/>
                  <a:gd name="T40" fmla="*/ 0 w 200"/>
                  <a:gd name="T41" fmla="*/ 87 h 87"/>
                  <a:gd name="T42" fmla="*/ 35 w 200"/>
                  <a:gd name="T43" fmla="*/ 8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00" h="87">
                    <a:moveTo>
                      <a:pt x="35" y="87"/>
                    </a:moveTo>
                    <a:cubicBezTo>
                      <a:pt x="35" y="72"/>
                      <a:pt x="35" y="72"/>
                      <a:pt x="35" y="72"/>
                    </a:cubicBezTo>
                    <a:cubicBezTo>
                      <a:pt x="46" y="72"/>
                      <a:pt x="46" y="72"/>
                      <a:pt x="46" y="72"/>
                    </a:cubicBezTo>
                    <a:cubicBezTo>
                      <a:pt x="46" y="87"/>
                      <a:pt x="46" y="87"/>
                      <a:pt x="46" y="87"/>
                    </a:cubicBezTo>
                    <a:cubicBezTo>
                      <a:pt x="155" y="87"/>
                      <a:pt x="155" y="87"/>
                      <a:pt x="155" y="87"/>
                    </a:cubicBezTo>
                    <a:cubicBezTo>
                      <a:pt x="155" y="72"/>
                      <a:pt x="155" y="72"/>
                      <a:pt x="155" y="72"/>
                    </a:cubicBezTo>
                    <a:cubicBezTo>
                      <a:pt x="166" y="72"/>
                      <a:pt x="166" y="72"/>
                      <a:pt x="166" y="72"/>
                    </a:cubicBezTo>
                    <a:cubicBezTo>
                      <a:pt x="166" y="87"/>
                      <a:pt x="166" y="87"/>
                      <a:pt x="166" y="87"/>
                    </a:cubicBezTo>
                    <a:cubicBezTo>
                      <a:pt x="199" y="87"/>
                      <a:pt x="199" y="87"/>
                      <a:pt x="199" y="87"/>
                    </a:cubicBezTo>
                    <a:cubicBezTo>
                      <a:pt x="199" y="47"/>
                      <a:pt x="200" y="43"/>
                      <a:pt x="200" y="43"/>
                    </a:cubicBezTo>
                    <a:cubicBezTo>
                      <a:pt x="200" y="19"/>
                      <a:pt x="180" y="0"/>
                      <a:pt x="156" y="0"/>
                    </a:cubicBezTo>
                    <a:cubicBezTo>
                      <a:pt x="156" y="0"/>
                      <a:pt x="156" y="0"/>
                      <a:pt x="156" y="0"/>
                    </a:cubicBezTo>
                    <a:cubicBezTo>
                      <a:pt x="156" y="0"/>
                      <a:pt x="156" y="0"/>
                      <a:pt x="156" y="0"/>
                    </a:cubicBezTo>
                    <a:cubicBezTo>
                      <a:pt x="140" y="0"/>
                      <a:pt x="140" y="0"/>
                      <a:pt x="140" y="0"/>
                    </a:cubicBezTo>
                    <a:cubicBezTo>
                      <a:pt x="100" y="80"/>
                      <a:pt x="100" y="80"/>
                      <a:pt x="100" y="80"/>
                    </a:cubicBezTo>
                    <a:cubicBezTo>
                      <a:pt x="60" y="0"/>
                      <a:pt x="60" y="0"/>
                      <a:pt x="60" y="0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5" y="0"/>
                      <a:pt x="44" y="0"/>
                      <a:pt x="44" y="0"/>
                    </a:cubicBezTo>
                    <a:cubicBezTo>
                      <a:pt x="20" y="0"/>
                      <a:pt x="1" y="19"/>
                      <a:pt x="1" y="43"/>
                    </a:cubicBezTo>
                    <a:cubicBezTo>
                      <a:pt x="1" y="43"/>
                      <a:pt x="0" y="47"/>
                      <a:pt x="0" y="87"/>
                    </a:cubicBezTo>
                    <a:lnTo>
                      <a:pt x="35" y="87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883" tIns="60941" rIns="121883" bIns="60941" numCol="1" anchor="t" anchorCtr="0" compatLnSpc="1"/>
              <a:p>
                <a:endParaRPr lang="zh-CN" altLang="en-US" sz="1335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Han Serif SC" panose="02020400000000000000" pitchFamily="18" charset="-122"/>
                  <a:ea typeface="Source Han Serif SC" panose="02020400000000000000" pitchFamily="18" charset="-122"/>
                  <a:sym typeface="Source Han Serif SC" panose="02020400000000000000" pitchFamily="18" charset="-122"/>
                </a:endParaRPr>
              </a:p>
            </p:txBody>
          </p:sp>
        </p:grpSp>
        <p:sp>
          <p:nvSpPr>
            <p:cNvPr id="5" name="文本框 45"/>
            <p:cNvSpPr txBox="1"/>
            <p:nvPr/>
          </p:nvSpPr>
          <p:spPr>
            <a:xfrm>
              <a:off x="3092916" y="2152052"/>
              <a:ext cx="2597501" cy="1106806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p>
              <a:r>
                <a:rPr lang="en-US" altLang="zh-CN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Han Serif SC" panose="02020400000000000000" pitchFamily="18" charset="-122"/>
                  <a:ea typeface="Source Han Serif SC" panose="02020400000000000000" pitchFamily="18" charset="-122"/>
                  <a:sym typeface="Source Han Serif SC" panose="02020400000000000000" pitchFamily="18" charset="-122"/>
                </a:rPr>
                <a:t>1</a:t>
              </a:r>
              <a:r>
                <a: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Han Serif SC" panose="02020400000000000000" pitchFamily="18" charset="-122"/>
                  <a:ea typeface="Source Han Serif SC" panose="02020400000000000000" pitchFamily="18" charset="-122"/>
                  <a:sym typeface="Source Han Serif SC" panose="02020400000000000000" pitchFamily="18" charset="-122"/>
                </a:rPr>
                <a:t>、</a:t>
              </a:r>
              <a:r>
                <a: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Han Serif SC" panose="02020400000000000000" pitchFamily="18" charset="-122"/>
                  <a:ea typeface="Source Han Serif SC" panose="02020400000000000000" pitchFamily="18" charset="-122"/>
                  <a:sym typeface="Source Han Serif SC" panose="02020400000000000000" pitchFamily="18" charset="-122"/>
                </a:rPr>
                <a:t>创建一个动画，命名</a:t>
              </a:r>
              <a:endPara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Source Han Serif SC" panose="02020400000000000000" pitchFamily="18" charset="-122"/>
                <a:ea typeface="Source Han Serif SC" panose="02020400000000000000" pitchFamily="18" charset="-122"/>
                <a:sym typeface="Source Han Serif SC" panose="02020400000000000000" pitchFamily="18" charset="-122"/>
              </a:endParaRPr>
            </a:p>
            <a:p>
              <a:r>
                <a:rPr 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Han Serif SC" panose="02020400000000000000" pitchFamily="18" charset="-122"/>
                  <a:ea typeface="Source Han Serif SC" panose="02020400000000000000" pitchFamily="18" charset="-122"/>
                  <a:sym typeface="Source Han Serif SC" panose="02020400000000000000" pitchFamily="18" charset="-122"/>
                </a:rPr>
                <a:t>@keyframes name{</a:t>
              </a:r>
              <a:endPara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Han Serif SC" panose="02020400000000000000" pitchFamily="18" charset="-122"/>
                <a:ea typeface="Source Han Serif SC" panose="02020400000000000000" pitchFamily="18" charset="-122"/>
                <a:sym typeface="Source Han Serif SC" panose="02020400000000000000" pitchFamily="18" charset="-122"/>
              </a:endParaRPr>
            </a:p>
            <a:p>
              <a:r>
                <a:rPr 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Han Serif SC" panose="02020400000000000000" pitchFamily="18" charset="-122"/>
                  <a:ea typeface="Source Han Serif SC" panose="02020400000000000000" pitchFamily="18" charset="-122"/>
                  <a:sym typeface="Source Han Serif SC" panose="02020400000000000000" pitchFamily="18" charset="-122"/>
                </a:rPr>
                <a:t>    </a:t>
              </a:r>
              <a:r>
                <a:rPr lang="zh-CN" alt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Han Serif SC" panose="02020400000000000000" pitchFamily="18" charset="-122"/>
                  <a:ea typeface="Source Han Serif SC" panose="02020400000000000000" pitchFamily="18" charset="-122"/>
                  <a:sym typeface="Source Han Serif SC" panose="02020400000000000000" pitchFamily="18" charset="-122"/>
                </a:rPr>
                <a:t>动画</a:t>
              </a:r>
              <a:r>
                <a:rPr lang="zh-CN" alt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Han Serif SC" panose="02020400000000000000" pitchFamily="18" charset="-122"/>
                  <a:ea typeface="Source Han Serif SC" panose="02020400000000000000" pitchFamily="18" charset="-122"/>
                  <a:sym typeface="Source Han Serif SC" panose="02020400000000000000" pitchFamily="18" charset="-122"/>
                </a:rPr>
                <a:t>的序列</a:t>
              </a:r>
              <a:endPara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Han Serif SC" panose="02020400000000000000" pitchFamily="18" charset="-122"/>
                <a:ea typeface="Source Han Serif SC" panose="02020400000000000000" pitchFamily="18" charset="-122"/>
                <a:sym typeface="Source Han Serif SC" panose="02020400000000000000" pitchFamily="18" charset="-122"/>
              </a:endParaRPr>
            </a:p>
            <a:p>
              <a:r>
                <a:rPr 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Han Serif SC" panose="02020400000000000000" pitchFamily="18" charset="-122"/>
                  <a:ea typeface="Source Han Serif SC" panose="02020400000000000000" pitchFamily="18" charset="-122"/>
                  <a:sym typeface="Source Han Serif SC" panose="02020400000000000000" pitchFamily="18" charset="-122"/>
                </a:rPr>
                <a:t>}</a:t>
              </a:r>
              <a:endPara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Han Serif SC" panose="02020400000000000000" pitchFamily="18" charset="-122"/>
                <a:ea typeface="Source Han Serif SC" panose="02020400000000000000" pitchFamily="18" charset="-122"/>
                <a:sym typeface="Source Han Serif SC" panose="02020400000000000000" pitchFamily="18" charset="-122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6006189" y="3100994"/>
            <a:ext cx="4769936" cy="1309350"/>
            <a:chOff x="5967013" y="2701053"/>
            <a:chExt cx="4770580" cy="1309351"/>
          </a:xfrm>
        </p:grpSpPr>
        <p:sp>
          <p:nvSpPr>
            <p:cNvPr id="9" name="任意多边形 8"/>
            <p:cNvSpPr/>
            <p:nvPr/>
          </p:nvSpPr>
          <p:spPr bwMode="auto">
            <a:xfrm rot="10800000">
              <a:off x="5967013" y="2701053"/>
              <a:ext cx="4770580" cy="1309351"/>
            </a:xfrm>
            <a:custGeom>
              <a:avLst/>
              <a:gdLst>
                <a:gd name="connsiteX0" fmla="*/ 721107 w 4770580"/>
                <a:gd name="connsiteY0" fmla="*/ 1246288 h 1309351"/>
                <a:gd name="connsiteX1" fmla="*/ 810450 w 4770580"/>
                <a:gd name="connsiteY1" fmla="*/ 1223794 h 1309351"/>
                <a:gd name="connsiteX2" fmla="*/ 1169111 w 4770580"/>
                <a:gd name="connsiteY2" fmla="*/ 1016721 h 1309351"/>
                <a:gd name="connsiteX3" fmla="*/ 1258324 w 4770580"/>
                <a:gd name="connsiteY3" fmla="*/ 862388 h 1309351"/>
                <a:gd name="connsiteX4" fmla="*/ 1258381 w 4770580"/>
                <a:gd name="connsiteY4" fmla="*/ 448341 h 1309351"/>
                <a:gd name="connsiteX5" fmla="*/ 1168744 w 4770580"/>
                <a:gd name="connsiteY5" fmla="*/ 293085 h 1309351"/>
                <a:gd name="connsiteX6" fmla="*/ 810141 w 4770580"/>
                <a:gd name="connsiteY6" fmla="*/ 86111 h 1309351"/>
                <a:gd name="connsiteX7" fmla="*/ 631877 w 4770580"/>
                <a:gd name="connsiteY7" fmla="*/ 86205 h 1309351"/>
                <a:gd name="connsiteX8" fmla="*/ 273216 w 4770580"/>
                <a:gd name="connsiteY8" fmla="*/ 293278 h 1309351"/>
                <a:gd name="connsiteX9" fmla="*/ 184003 w 4770580"/>
                <a:gd name="connsiteY9" fmla="*/ 447612 h 1309351"/>
                <a:gd name="connsiteX10" fmla="*/ 183946 w 4770580"/>
                <a:gd name="connsiteY10" fmla="*/ 861659 h 1309351"/>
                <a:gd name="connsiteX11" fmla="*/ 273583 w 4770580"/>
                <a:gd name="connsiteY11" fmla="*/ 1016914 h 1309351"/>
                <a:gd name="connsiteX12" fmla="*/ 632187 w 4770580"/>
                <a:gd name="connsiteY12" fmla="*/ 1223888 h 1309351"/>
                <a:gd name="connsiteX13" fmla="*/ 721107 w 4770580"/>
                <a:gd name="connsiteY13" fmla="*/ 1246288 h 1309351"/>
                <a:gd name="connsiteX14" fmla="*/ 4267820 w 4770580"/>
                <a:gd name="connsiteY14" fmla="*/ 1252423 h 1309351"/>
                <a:gd name="connsiteX15" fmla="*/ 4443238 w 4770580"/>
                <a:gd name="connsiteY15" fmla="*/ 1154282 h 1309351"/>
                <a:gd name="connsiteX16" fmla="*/ 4681593 w 4770580"/>
                <a:gd name="connsiteY16" fmla="*/ 759135 h 1309351"/>
                <a:gd name="connsiteX17" fmla="*/ 4681593 w 4770580"/>
                <a:gd name="connsiteY17" fmla="*/ 562851 h 1309351"/>
                <a:gd name="connsiteX18" fmla="*/ 4443238 w 4770580"/>
                <a:gd name="connsiteY18" fmla="*/ 166412 h 1309351"/>
                <a:gd name="connsiteX19" fmla="*/ 4267820 w 4770580"/>
                <a:gd name="connsiteY19" fmla="*/ 68271 h 1309351"/>
                <a:gd name="connsiteX20" fmla="*/ 1518707 w 4770580"/>
                <a:gd name="connsiteY20" fmla="*/ 68271 h 1309351"/>
                <a:gd name="connsiteX21" fmla="*/ 1341950 w 4770580"/>
                <a:gd name="connsiteY21" fmla="*/ 166412 h 1309351"/>
                <a:gd name="connsiteX22" fmla="*/ 1300229 w 4770580"/>
                <a:gd name="connsiteY22" fmla="*/ 236195 h 1309351"/>
                <a:gd name="connsiteX23" fmla="*/ 1266876 w 4770580"/>
                <a:gd name="connsiteY23" fmla="*/ 291983 h 1309351"/>
                <a:gd name="connsiteX24" fmla="*/ 1278103 w 4770580"/>
                <a:gd name="connsiteY24" fmla="*/ 311429 h 1309351"/>
                <a:gd name="connsiteX25" fmla="*/ 1413457 w 4770580"/>
                <a:gd name="connsiteY25" fmla="*/ 545868 h 1309351"/>
                <a:gd name="connsiteX26" fmla="*/ 1413571 w 4770580"/>
                <a:gd name="connsiteY26" fmla="*/ 763108 h 1309351"/>
                <a:gd name="connsiteX27" fmla="*/ 1267753 w 4770580"/>
                <a:gd name="connsiteY27" fmla="*/ 1015754 h 1309351"/>
                <a:gd name="connsiteX28" fmla="*/ 1263390 w 4770580"/>
                <a:gd name="connsiteY28" fmla="*/ 1023310 h 1309351"/>
                <a:gd name="connsiteX29" fmla="*/ 1264931 w 4770580"/>
                <a:gd name="connsiteY29" fmla="*/ 1025879 h 1309351"/>
                <a:gd name="connsiteX30" fmla="*/ 1341950 w 4770580"/>
                <a:gd name="connsiteY30" fmla="*/ 1154283 h 1309351"/>
                <a:gd name="connsiteX31" fmla="*/ 1518707 w 4770580"/>
                <a:gd name="connsiteY31" fmla="*/ 1252423 h 1309351"/>
                <a:gd name="connsiteX32" fmla="*/ 4267820 w 4770580"/>
                <a:gd name="connsiteY32" fmla="*/ 1252423 h 1309351"/>
                <a:gd name="connsiteX33" fmla="*/ 972144 w 4770580"/>
                <a:gd name="connsiteY33" fmla="*/ 1309351 h 1309351"/>
                <a:gd name="connsiteX34" fmla="*/ 467570 w 4770580"/>
                <a:gd name="connsiteY34" fmla="*/ 1309282 h 1309351"/>
                <a:gd name="connsiteX35" fmla="*/ 279492 w 4770580"/>
                <a:gd name="connsiteY35" fmla="*/ 1200563 h 1309351"/>
                <a:gd name="connsiteX36" fmla="*/ 27144 w 4770580"/>
                <a:gd name="connsiteY36" fmla="*/ 763483 h 1309351"/>
                <a:gd name="connsiteX37" fmla="*/ 27029 w 4770580"/>
                <a:gd name="connsiteY37" fmla="*/ 546244 h 1309351"/>
                <a:gd name="connsiteX38" fmla="*/ 279256 w 4770580"/>
                <a:gd name="connsiteY38" fmla="*/ 109234 h 1309351"/>
                <a:gd name="connsiteX39" fmla="*/ 468456 w 4770580"/>
                <a:gd name="connsiteY39" fmla="*/ 0 h 1309351"/>
                <a:gd name="connsiteX40" fmla="*/ 973030 w 4770580"/>
                <a:gd name="connsiteY40" fmla="*/ 70 h 1309351"/>
                <a:gd name="connsiteX41" fmla="*/ 1161108 w 4770580"/>
                <a:gd name="connsiteY41" fmla="*/ 108789 h 1309351"/>
                <a:gd name="connsiteX42" fmla="*/ 1205528 w 4770580"/>
                <a:gd name="connsiteY42" fmla="*/ 185726 h 1309351"/>
                <a:gd name="connsiteX43" fmla="*/ 1230238 w 4770580"/>
                <a:gd name="connsiteY43" fmla="*/ 228524 h 1309351"/>
                <a:gd name="connsiteX44" fmla="*/ 1244158 w 4770580"/>
                <a:gd name="connsiteY44" fmla="*/ 204345 h 1309351"/>
                <a:gd name="connsiteX45" fmla="*/ 1287348 w 4770580"/>
                <a:gd name="connsiteY45" fmla="*/ 129321 h 1309351"/>
                <a:gd name="connsiteX46" fmla="*/ 1470329 w 4770580"/>
                <a:gd name="connsiteY46" fmla="*/ 23809 h 1309351"/>
                <a:gd name="connsiteX47" fmla="*/ 4316245 w 4770580"/>
                <a:gd name="connsiteY47" fmla="*/ 23809 h 1309351"/>
                <a:gd name="connsiteX48" fmla="*/ 4497840 w 4770580"/>
                <a:gd name="connsiteY48" fmla="*/ 129321 h 1309351"/>
                <a:gd name="connsiteX49" fmla="*/ 4744589 w 4770580"/>
                <a:gd name="connsiteY49" fmla="*/ 555530 h 1309351"/>
                <a:gd name="connsiteX50" fmla="*/ 4744589 w 4770580"/>
                <a:gd name="connsiteY50" fmla="*/ 766553 h 1309351"/>
                <a:gd name="connsiteX51" fmla="*/ 4497840 w 4770580"/>
                <a:gd name="connsiteY51" fmla="*/ 1191374 h 1309351"/>
                <a:gd name="connsiteX52" fmla="*/ 4316245 w 4770580"/>
                <a:gd name="connsiteY52" fmla="*/ 1296885 h 1309351"/>
                <a:gd name="connsiteX53" fmla="*/ 1470329 w 4770580"/>
                <a:gd name="connsiteY53" fmla="*/ 1296885 h 1309351"/>
                <a:gd name="connsiteX54" fmla="*/ 1287348 w 4770580"/>
                <a:gd name="connsiteY54" fmla="*/ 1191374 h 1309351"/>
                <a:gd name="connsiteX55" fmla="*/ 1227445 w 4770580"/>
                <a:gd name="connsiteY55" fmla="*/ 1087658 h 1309351"/>
                <a:gd name="connsiteX56" fmla="*/ 1226848 w 4770580"/>
                <a:gd name="connsiteY56" fmla="*/ 1086624 h 1309351"/>
                <a:gd name="connsiteX57" fmla="*/ 1222923 w 4770580"/>
                <a:gd name="connsiteY57" fmla="*/ 1093425 h 1309351"/>
                <a:gd name="connsiteX58" fmla="*/ 1161344 w 4770580"/>
                <a:gd name="connsiteY58" fmla="*/ 1200117 h 1309351"/>
                <a:gd name="connsiteX59" fmla="*/ 972144 w 4770580"/>
                <a:gd name="connsiteY59" fmla="*/ 1309351 h 1309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4770580" h="1309351">
                  <a:moveTo>
                    <a:pt x="721107" y="1246288"/>
                  </a:moveTo>
                  <a:cubicBezTo>
                    <a:pt x="752826" y="1246240"/>
                    <a:pt x="784615" y="1238711"/>
                    <a:pt x="810450" y="1223794"/>
                  </a:cubicBezTo>
                  <a:cubicBezTo>
                    <a:pt x="810450" y="1223794"/>
                    <a:pt x="810450" y="1223794"/>
                    <a:pt x="1169111" y="1016721"/>
                  </a:cubicBezTo>
                  <a:cubicBezTo>
                    <a:pt x="1220783" y="986889"/>
                    <a:pt x="1257759" y="922245"/>
                    <a:pt x="1258324" y="862388"/>
                  </a:cubicBezTo>
                  <a:cubicBezTo>
                    <a:pt x="1258324" y="862388"/>
                    <a:pt x="1258324" y="862388"/>
                    <a:pt x="1258381" y="448341"/>
                  </a:cubicBezTo>
                  <a:cubicBezTo>
                    <a:pt x="1257932" y="389068"/>
                    <a:pt x="1220437" y="324125"/>
                    <a:pt x="1168744" y="293085"/>
                  </a:cubicBezTo>
                  <a:cubicBezTo>
                    <a:pt x="1168744" y="293085"/>
                    <a:pt x="1168744" y="293085"/>
                    <a:pt x="810141" y="86111"/>
                  </a:cubicBezTo>
                  <a:cubicBezTo>
                    <a:pt x="758020" y="56672"/>
                    <a:pt x="683549" y="56372"/>
                    <a:pt x="631877" y="86205"/>
                  </a:cubicBezTo>
                  <a:lnTo>
                    <a:pt x="273216" y="293278"/>
                  </a:lnTo>
                  <a:cubicBezTo>
                    <a:pt x="221545" y="323110"/>
                    <a:pt x="183555" y="388339"/>
                    <a:pt x="184003" y="447612"/>
                  </a:cubicBezTo>
                  <a:cubicBezTo>
                    <a:pt x="184003" y="447612"/>
                    <a:pt x="184003" y="447612"/>
                    <a:pt x="183946" y="861659"/>
                  </a:cubicBezTo>
                  <a:cubicBezTo>
                    <a:pt x="183968" y="922531"/>
                    <a:pt x="221463" y="987474"/>
                    <a:pt x="273583" y="1016914"/>
                  </a:cubicBezTo>
                  <a:cubicBezTo>
                    <a:pt x="273583" y="1016914"/>
                    <a:pt x="273583" y="1016914"/>
                    <a:pt x="632187" y="1223888"/>
                  </a:cubicBezTo>
                  <a:cubicBezTo>
                    <a:pt x="657740" y="1238900"/>
                    <a:pt x="689388" y="1246335"/>
                    <a:pt x="721107" y="1246288"/>
                  </a:cubicBezTo>
                  <a:close/>
                  <a:moveTo>
                    <a:pt x="4267820" y="1252423"/>
                  </a:moveTo>
                  <a:cubicBezTo>
                    <a:pt x="4336113" y="1252423"/>
                    <a:pt x="4409761" y="1211101"/>
                    <a:pt x="4443238" y="1154282"/>
                  </a:cubicBezTo>
                  <a:cubicBezTo>
                    <a:pt x="4681593" y="759135"/>
                    <a:pt x="4681593" y="759135"/>
                    <a:pt x="4681593" y="759135"/>
                  </a:cubicBezTo>
                  <a:cubicBezTo>
                    <a:pt x="4715069" y="702316"/>
                    <a:pt x="4715069" y="619669"/>
                    <a:pt x="4681593" y="562851"/>
                  </a:cubicBezTo>
                  <a:cubicBezTo>
                    <a:pt x="4443238" y="166412"/>
                    <a:pt x="4443238" y="166412"/>
                    <a:pt x="4443238" y="166412"/>
                  </a:cubicBezTo>
                  <a:cubicBezTo>
                    <a:pt x="4409761" y="109594"/>
                    <a:pt x="4336113" y="68271"/>
                    <a:pt x="4267820" y="68271"/>
                  </a:cubicBezTo>
                  <a:cubicBezTo>
                    <a:pt x="1518707" y="68271"/>
                    <a:pt x="1518707" y="68271"/>
                    <a:pt x="1518707" y="68271"/>
                  </a:cubicBezTo>
                  <a:cubicBezTo>
                    <a:pt x="1450414" y="68271"/>
                    <a:pt x="1375426" y="109594"/>
                    <a:pt x="1341950" y="166412"/>
                  </a:cubicBezTo>
                  <a:cubicBezTo>
                    <a:pt x="1327136" y="191189"/>
                    <a:pt x="1313249" y="214418"/>
                    <a:pt x="1300229" y="236195"/>
                  </a:cubicBezTo>
                  <a:lnTo>
                    <a:pt x="1266876" y="291983"/>
                  </a:lnTo>
                  <a:lnTo>
                    <a:pt x="1278103" y="311429"/>
                  </a:lnTo>
                  <a:cubicBezTo>
                    <a:pt x="1413457" y="545868"/>
                    <a:pt x="1413457" y="545868"/>
                    <a:pt x="1413457" y="545868"/>
                  </a:cubicBezTo>
                  <a:cubicBezTo>
                    <a:pt x="1449811" y="608837"/>
                    <a:pt x="1450160" y="700826"/>
                    <a:pt x="1413571" y="763108"/>
                  </a:cubicBezTo>
                  <a:cubicBezTo>
                    <a:pt x="1350514" y="872360"/>
                    <a:pt x="1303222" y="954299"/>
                    <a:pt x="1267753" y="1015754"/>
                  </a:cubicBezTo>
                  <a:lnTo>
                    <a:pt x="1263390" y="1023310"/>
                  </a:lnTo>
                  <a:lnTo>
                    <a:pt x="1264931" y="1025879"/>
                  </a:lnTo>
                  <a:cubicBezTo>
                    <a:pt x="1341950" y="1154283"/>
                    <a:pt x="1341950" y="1154283"/>
                    <a:pt x="1341950" y="1154283"/>
                  </a:cubicBezTo>
                  <a:cubicBezTo>
                    <a:pt x="1375426" y="1211101"/>
                    <a:pt x="1450414" y="1252423"/>
                    <a:pt x="1518707" y="1252423"/>
                  </a:cubicBezTo>
                  <a:cubicBezTo>
                    <a:pt x="4267820" y="1252423"/>
                    <a:pt x="4267820" y="1252423"/>
                    <a:pt x="4267820" y="1252423"/>
                  </a:cubicBezTo>
                  <a:close/>
                  <a:moveTo>
                    <a:pt x="972144" y="1309351"/>
                  </a:moveTo>
                  <a:cubicBezTo>
                    <a:pt x="467570" y="1309282"/>
                    <a:pt x="467570" y="1309282"/>
                    <a:pt x="467570" y="1309282"/>
                  </a:cubicBezTo>
                  <a:cubicBezTo>
                    <a:pt x="395338" y="1309828"/>
                    <a:pt x="315847" y="1263532"/>
                    <a:pt x="279492" y="1200563"/>
                  </a:cubicBezTo>
                  <a:lnTo>
                    <a:pt x="27144" y="763483"/>
                  </a:lnTo>
                  <a:cubicBezTo>
                    <a:pt x="-9211" y="700514"/>
                    <a:pt x="-8847" y="609760"/>
                    <a:pt x="27029" y="546244"/>
                  </a:cubicBezTo>
                  <a:cubicBezTo>
                    <a:pt x="279256" y="109234"/>
                    <a:pt x="279256" y="109234"/>
                    <a:pt x="279256" y="109234"/>
                  </a:cubicBezTo>
                  <a:cubicBezTo>
                    <a:pt x="317082" y="46239"/>
                    <a:pt x="396224" y="546"/>
                    <a:pt x="468456" y="0"/>
                  </a:cubicBezTo>
                  <a:cubicBezTo>
                    <a:pt x="973030" y="70"/>
                    <a:pt x="973030" y="70"/>
                    <a:pt x="973030" y="70"/>
                  </a:cubicBezTo>
                  <a:cubicBezTo>
                    <a:pt x="1045975" y="758"/>
                    <a:pt x="1124753" y="45820"/>
                    <a:pt x="1161108" y="108789"/>
                  </a:cubicBezTo>
                  <a:cubicBezTo>
                    <a:pt x="1176880" y="136106"/>
                    <a:pt x="1191666" y="161717"/>
                    <a:pt x="1205528" y="185726"/>
                  </a:cubicBezTo>
                  <a:lnTo>
                    <a:pt x="1230238" y="228524"/>
                  </a:lnTo>
                  <a:lnTo>
                    <a:pt x="1244158" y="204345"/>
                  </a:lnTo>
                  <a:cubicBezTo>
                    <a:pt x="1257636" y="180932"/>
                    <a:pt x="1272013" y="155958"/>
                    <a:pt x="1287348" y="129321"/>
                  </a:cubicBezTo>
                  <a:cubicBezTo>
                    <a:pt x="1322004" y="68235"/>
                    <a:pt x="1399632" y="23809"/>
                    <a:pt x="1470329" y="23809"/>
                  </a:cubicBezTo>
                  <a:cubicBezTo>
                    <a:pt x="1470329" y="23809"/>
                    <a:pt x="1470329" y="23809"/>
                    <a:pt x="4316245" y="23809"/>
                  </a:cubicBezTo>
                  <a:cubicBezTo>
                    <a:pt x="4386943" y="23809"/>
                    <a:pt x="4463184" y="68235"/>
                    <a:pt x="4497840" y="129321"/>
                  </a:cubicBezTo>
                  <a:cubicBezTo>
                    <a:pt x="4497840" y="129321"/>
                    <a:pt x="4497840" y="129321"/>
                    <a:pt x="4744589" y="555530"/>
                  </a:cubicBezTo>
                  <a:cubicBezTo>
                    <a:pt x="4779244" y="616615"/>
                    <a:pt x="4779244" y="705467"/>
                    <a:pt x="4744589" y="766553"/>
                  </a:cubicBezTo>
                  <a:cubicBezTo>
                    <a:pt x="4744589" y="766553"/>
                    <a:pt x="4744589" y="766553"/>
                    <a:pt x="4497840" y="1191374"/>
                  </a:cubicBezTo>
                  <a:cubicBezTo>
                    <a:pt x="4463184" y="1252459"/>
                    <a:pt x="4386943" y="1296885"/>
                    <a:pt x="4316245" y="1296885"/>
                  </a:cubicBezTo>
                  <a:cubicBezTo>
                    <a:pt x="4316245" y="1296885"/>
                    <a:pt x="4316245" y="1296885"/>
                    <a:pt x="1470329" y="1296885"/>
                  </a:cubicBezTo>
                  <a:cubicBezTo>
                    <a:pt x="1399632" y="1296885"/>
                    <a:pt x="1322004" y="1252460"/>
                    <a:pt x="1287348" y="1191374"/>
                  </a:cubicBezTo>
                  <a:cubicBezTo>
                    <a:pt x="1287348" y="1191374"/>
                    <a:pt x="1287348" y="1191374"/>
                    <a:pt x="1227445" y="1087658"/>
                  </a:cubicBezTo>
                  <a:lnTo>
                    <a:pt x="1226848" y="1086624"/>
                  </a:lnTo>
                  <a:lnTo>
                    <a:pt x="1222923" y="1093425"/>
                  </a:lnTo>
                  <a:cubicBezTo>
                    <a:pt x="1161344" y="1200117"/>
                    <a:pt x="1161344" y="1200117"/>
                    <a:pt x="1161344" y="1200117"/>
                  </a:cubicBezTo>
                  <a:cubicBezTo>
                    <a:pt x="1125468" y="1263633"/>
                    <a:pt x="1046325" y="1309326"/>
                    <a:pt x="972144" y="1309351"/>
                  </a:cubicBezTo>
                  <a:close/>
                </a:path>
              </a:pathLst>
            </a:custGeom>
            <a:solidFill>
              <a:schemeClr val="accent3"/>
            </a:solidFill>
            <a:ln w="19050">
              <a:noFill/>
            </a:ln>
            <a:effectLst>
              <a:softEdge rad="0"/>
            </a:effectLst>
          </p:spPr>
          <p:txBody>
            <a:bodyPr vert="horz" wrap="square" lIns="121883" tIns="60941" rIns="121883" bIns="60941" numCol="1" anchor="t" anchorCtr="0" compatLnSpc="1">
              <a:noAutofit/>
            </a:bodyPr>
            <a:p>
              <a:endParaRPr lang="zh-CN" altLang="en-US" sz="1335">
                <a:solidFill>
                  <a:schemeClr val="tx1">
                    <a:lumMod val="50000"/>
                    <a:lumOff val="50000"/>
                  </a:schemeClr>
                </a:solidFill>
                <a:latin typeface="Source Han Serif SC" panose="02020400000000000000" pitchFamily="18" charset="-122"/>
                <a:ea typeface="Source Han Serif SC" panose="02020400000000000000" pitchFamily="18" charset="-122"/>
                <a:sym typeface="Source Han Serif SC" panose="02020400000000000000" pitchFamily="18" charset="-122"/>
              </a:endParaRPr>
            </a:p>
          </p:txBody>
        </p:sp>
        <p:sp>
          <p:nvSpPr>
            <p:cNvPr id="10" name="Freeform 223"/>
            <p:cNvSpPr/>
            <p:nvPr/>
          </p:nvSpPr>
          <p:spPr bwMode="auto">
            <a:xfrm>
              <a:off x="9816552" y="3168895"/>
              <a:ext cx="442748" cy="359078"/>
            </a:xfrm>
            <a:custGeom>
              <a:avLst/>
              <a:gdLst>
                <a:gd name="T0" fmla="*/ 107 w 107"/>
                <a:gd name="T1" fmla="*/ 10 h 87"/>
                <a:gd name="T2" fmla="*/ 95 w 107"/>
                <a:gd name="T3" fmla="*/ 13 h 87"/>
                <a:gd name="T4" fmla="*/ 104 w 107"/>
                <a:gd name="T5" fmla="*/ 1 h 87"/>
                <a:gd name="T6" fmla="*/ 90 w 107"/>
                <a:gd name="T7" fmla="*/ 7 h 87"/>
                <a:gd name="T8" fmla="*/ 74 w 107"/>
                <a:gd name="T9" fmla="*/ 0 h 87"/>
                <a:gd name="T10" fmla="*/ 52 w 107"/>
                <a:gd name="T11" fmla="*/ 22 h 87"/>
                <a:gd name="T12" fmla="*/ 53 w 107"/>
                <a:gd name="T13" fmla="*/ 27 h 87"/>
                <a:gd name="T14" fmla="*/ 7 w 107"/>
                <a:gd name="T15" fmla="*/ 4 h 87"/>
                <a:gd name="T16" fmla="*/ 4 w 107"/>
                <a:gd name="T17" fmla="*/ 15 h 87"/>
                <a:gd name="T18" fmla="*/ 14 w 107"/>
                <a:gd name="T19" fmla="*/ 33 h 87"/>
                <a:gd name="T20" fmla="*/ 4 w 107"/>
                <a:gd name="T21" fmla="*/ 30 h 87"/>
                <a:gd name="T22" fmla="*/ 4 w 107"/>
                <a:gd name="T23" fmla="*/ 31 h 87"/>
                <a:gd name="T24" fmla="*/ 22 w 107"/>
                <a:gd name="T25" fmla="*/ 52 h 87"/>
                <a:gd name="T26" fmla="*/ 16 w 107"/>
                <a:gd name="T27" fmla="*/ 53 h 87"/>
                <a:gd name="T28" fmla="*/ 12 w 107"/>
                <a:gd name="T29" fmla="*/ 53 h 87"/>
                <a:gd name="T30" fmla="*/ 32 w 107"/>
                <a:gd name="T31" fmla="*/ 68 h 87"/>
                <a:gd name="T32" fmla="*/ 5 w 107"/>
                <a:gd name="T33" fmla="*/ 77 h 87"/>
                <a:gd name="T34" fmla="*/ 0 w 107"/>
                <a:gd name="T35" fmla="*/ 77 h 87"/>
                <a:gd name="T36" fmla="*/ 33 w 107"/>
                <a:gd name="T37" fmla="*/ 87 h 87"/>
                <a:gd name="T38" fmla="*/ 96 w 107"/>
                <a:gd name="T39" fmla="*/ 24 h 87"/>
                <a:gd name="T40" fmla="*/ 96 w 107"/>
                <a:gd name="T41" fmla="*/ 21 h 87"/>
                <a:gd name="T42" fmla="*/ 107 w 107"/>
                <a:gd name="T43" fmla="*/ 1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07" h="87">
                  <a:moveTo>
                    <a:pt x="107" y="10"/>
                  </a:moveTo>
                  <a:cubicBezTo>
                    <a:pt x="103" y="12"/>
                    <a:pt x="99" y="13"/>
                    <a:pt x="95" y="13"/>
                  </a:cubicBezTo>
                  <a:cubicBezTo>
                    <a:pt x="99" y="11"/>
                    <a:pt x="103" y="6"/>
                    <a:pt x="104" y="1"/>
                  </a:cubicBezTo>
                  <a:cubicBezTo>
                    <a:pt x="100" y="4"/>
                    <a:pt x="95" y="6"/>
                    <a:pt x="90" y="7"/>
                  </a:cubicBezTo>
                  <a:cubicBezTo>
                    <a:pt x="86" y="2"/>
                    <a:pt x="80" y="0"/>
                    <a:pt x="74" y="0"/>
                  </a:cubicBezTo>
                  <a:cubicBezTo>
                    <a:pt x="62" y="0"/>
                    <a:pt x="52" y="9"/>
                    <a:pt x="52" y="22"/>
                  </a:cubicBezTo>
                  <a:cubicBezTo>
                    <a:pt x="52" y="23"/>
                    <a:pt x="52" y="25"/>
                    <a:pt x="53" y="27"/>
                  </a:cubicBezTo>
                  <a:cubicBezTo>
                    <a:pt x="34" y="26"/>
                    <a:pt x="18" y="17"/>
                    <a:pt x="7" y="4"/>
                  </a:cubicBezTo>
                  <a:cubicBezTo>
                    <a:pt x="5" y="7"/>
                    <a:pt x="4" y="11"/>
                    <a:pt x="4" y="15"/>
                  </a:cubicBezTo>
                  <a:cubicBezTo>
                    <a:pt x="4" y="22"/>
                    <a:pt x="8" y="29"/>
                    <a:pt x="14" y="33"/>
                  </a:cubicBezTo>
                  <a:cubicBezTo>
                    <a:pt x="10" y="33"/>
                    <a:pt x="7" y="32"/>
                    <a:pt x="4" y="30"/>
                  </a:cubicBezTo>
                  <a:cubicBezTo>
                    <a:pt x="4" y="31"/>
                    <a:pt x="4" y="31"/>
                    <a:pt x="4" y="31"/>
                  </a:cubicBezTo>
                  <a:cubicBezTo>
                    <a:pt x="4" y="41"/>
                    <a:pt x="12" y="50"/>
                    <a:pt x="22" y="52"/>
                  </a:cubicBezTo>
                  <a:cubicBezTo>
                    <a:pt x="20" y="53"/>
                    <a:pt x="18" y="53"/>
                    <a:pt x="16" y="53"/>
                  </a:cubicBezTo>
                  <a:cubicBezTo>
                    <a:pt x="14" y="53"/>
                    <a:pt x="13" y="53"/>
                    <a:pt x="12" y="53"/>
                  </a:cubicBezTo>
                  <a:cubicBezTo>
                    <a:pt x="15" y="61"/>
                    <a:pt x="23" y="68"/>
                    <a:pt x="32" y="68"/>
                  </a:cubicBezTo>
                  <a:cubicBezTo>
                    <a:pt x="25" y="74"/>
                    <a:pt x="15" y="77"/>
                    <a:pt x="5" y="77"/>
                  </a:cubicBezTo>
                  <a:cubicBezTo>
                    <a:pt x="3" y="77"/>
                    <a:pt x="1" y="77"/>
                    <a:pt x="0" y="77"/>
                  </a:cubicBezTo>
                  <a:cubicBezTo>
                    <a:pt x="9" y="83"/>
                    <a:pt x="21" y="87"/>
                    <a:pt x="33" y="87"/>
                  </a:cubicBezTo>
                  <a:cubicBezTo>
                    <a:pt x="74" y="87"/>
                    <a:pt x="96" y="53"/>
                    <a:pt x="96" y="24"/>
                  </a:cubicBezTo>
                  <a:cubicBezTo>
                    <a:pt x="96" y="23"/>
                    <a:pt x="96" y="22"/>
                    <a:pt x="96" y="21"/>
                  </a:cubicBezTo>
                  <a:cubicBezTo>
                    <a:pt x="101" y="18"/>
                    <a:pt x="104" y="14"/>
                    <a:pt x="107" y="1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vert="horz" wrap="square" lIns="121883" tIns="60941" rIns="121883" bIns="60941" numCol="1" anchor="t" anchorCtr="0" compatLnSpc="1"/>
            <a:p>
              <a:endParaRPr lang="zh-CN" altLang="en-US" sz="1335">
                <a:solidFill>
                  <a:schemeClr val="tx1">
                    <a:lumMod val="50000"/>
                    <a:lumOff val="50000"/>
                  </a:schemeClr>
                </a:solidFill>
                <a:latin typeface="Source Han Serif SC" panose="02020400000000000000" pitchFamily="18" charset="-122"/>
                <a:ea typeface="Source Han Serif SC" panose="02020400000000000000" pitchFamily="18" charset="-122"/>
                <a:sym typeface="Source Han Serif SC" panose="02020400000000000000" pitchFamily="18" charset="-122"/>
              </a:endParaRPr>
            </a:p>
          </p:txBody>
        </p:sp>
        <p:sp>
          <p:nvSpPr>
            <p:cNvPr id="11" name="文本框 46"/>
            <p:cNvSpPr txBox="1"/>
            <p:nvPr/>
          </p:nvSpPr>
          <p:spPr>
            <a:xfrm>
              <a:off x="6722732" y="3076378"/>
              <a:ext cx="2469213" cy="933451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p>
              <a:r>
                <a:rPr lang="en-US" altLang="zh-CN" sz="1600" b="1" dirty="0">
                  <a:solidFill>
                    <a:schemeClr val="tx1"/>
                  </a:solidFill>
                  <a:latin typeface="Source Han Serif SC" panose="02020400000000000000" pitchFamily="18" charset="-122"/>
                  <a:ea typeface="Source Han Serif SC" panose="02020400000000000000" pitchFamily="18" charset="-122"/>
                  <a:sym typeface="Source Han Serif SC" panose="02020400000000000000" pitchFamily="18" charset="-122"/>
                </a:rPr>
                <a:t>3</a:t>
              </a:r>
              <a:r>
                <a:rPr lang="zh-CN" altLang="en-US" sz="1600" b="1" dirty="0">
                  <a:solidFill>
                    <a:schemeClr val="tx1"/>
                  </a:solidFill>
                  <a:latin typeface="Source Han Serif SC" panose="02020400000000000000" pitchFamily="18" charset="-122"/>
                  <a:ea typeface="Source Han Serif SC" panose="02020400000000000000" pitchFamily="18" charset="-122"/>
                  <a:sym typeface="Source Han Serif SC" panose="02020400000000000000" pitchFamily="18" charset="-122"/>
                </a:rPr>
                <a:t>、设置动画时间</a:t>
              </a:r>
              <a:endParaRPr lang="zh-CN" altLang="en-US" sz="1600" b="1" dirty="0">
                <a:solidFill>
                  <a:schemeClr val="tx1"/>
                </a:solidFill>
                <a:latin typeface="Source Han Serif SC" panose="02020400000000000000" pitchFamily="18" charset="-122"/>
                <a:ea typeface="Source Han Serif SC" panose="02020400000000000000" pitchFamily="18" charset="-122"/>
                <a:sym typeface="Source Han Serif SC" panose="02020400000000000000" pitchFamily="18" charset="-122"/>
              </a:endParaRPr>
            </a:p>
            <a:p>
              <a:r>
                <a: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Han Serif SC" panose="02020400000000000000" pitchFamily="18" charset="-122"/>
                  <a:ea typeface="Source Han Serif SC" panose="02020400000000000000" pitchFamily="18" charset="-122"/>
                  <a:sym typeface="Source Han Serif SC" panose="02020400000000000000" pitchFamily="18" charset="-122"/>
                </a:rPr>
                <a:t>animation-duration:</a:t>
              </a:r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Han Serif SC" panose="02020400000000000000" pitchFamily="18" charset="-122"/>
                  <a:ea typeface="Source Han Serif SC" panose="02020400000000000000" pitchFamily="18" charset="-122"/>
                  <a:sym typeface="Source Han Serif SC" panose="02020400000000000000" pitchFamily="18" charset="-122"/>
                </a:rPr>
                <a:t>动画的时间</a:t>
              </a:r>
              <a:r>
                <a: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Han Serif SC" panose="02020400000000000000" pitchFamily="18" charset="-122"/>
                  <a:ea typeface="Source Han Serif SC" panose="02020400000000000000" pitchFamily="18" charset="-122"/>
                  <a:sym typeface="Source Han Serif SC" panose="02020400000000000000" pitchFamily="18" charset="-122"/>
                </a:rPr>
                <a:t>;</a:t>
              </a:r>
              <a:endParaRPr lang="en-US" altLang="zh-CN" sz="1335" dirty="0">
                <a:solidFill>
                  <a:schemeClr val="tx1">
                    <a:lumMod val="50000"/>
                    <a:lumOff val="50000"/>
                  </a:schemeClr>
                </a:solidFill>
                <a:latin typeface="Source Han Serif SC" panose="02020400000000000000" pitchFamily="18" charset="-122"/>
                <a:ea typeface="Source Han Serif SC" panose="02020400000000000000" pitchFamily="18" charset="-122"/>
                <a:sym typeface="Source Han Serif SC" panose="02020400000000000000" pitchFamily="18" charset="-122"/>
              </a:endParaRPr>
            </a:p>
            <a:p>
              <a:endParaRPr lang="en-US" altLang="zh-CN" sz="1335" dirty="0">
                <a:solidFill>
                  <a:schemeClr val="tx1">
                    <a:lumMod val="50000"/>
                    <a:lumOff val="50000"/>
                  </a:schemeClr>
                </a:solidFill>
                <a:latin typeface="Source Han Serif SC" panose="02020400000000000000" pitchFamily="18" charset="-122"/>
                <a:ea typeface="Source Han Serif SC" panose="02020400000000000000" pitchFamily="18" charset="-122"/>
                <a:sym typeface="Source Han Serif SC" panose="02020400000000000000" pitchFamily="18" charset="-122"/>
              </a:endParaRPr>
            </a:p>
            <a:p>
              <a:endParaRPr lang="en-US" altLang="zh-CN" sz="1335" dirty="0">
                <a:solidFill>
                  <a:schemeClr val="tx1">
                    <a:lumMod val="50000"/>
                    <a:lumOff val="50000"/>
                  </a:schemeClr>
                </a:solidFill>
                <a:latin typeface="Source Han Serif SC" panose="02020400000000000000" pitchFamily="18" charset="-122"/>
                <a:ea typeface="Source Han Serif SC" panose="02020400000000000000" pitchFamily="18" charset="-122"/>
                <a:sym typeface="Source Han Serif SC" panose="02020400000000000000" pitchFamily="18" charset="-122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1503867" y="4295179"/>
            <a:ext cx="4769936" cy="1309354"/>
            <a:chOff x="1464083" y="3895234"/>
            <a:chExt cx="4770580" cy="1309352"/>
          </a:xfrm>
        </p:grpSpPr>
        <p:sp>
          <p:nvSpPr>
            <p:cNvPr id="13" name="任意多边形 12"/>
            <p:cNvSpPr/>
            <p:nvPr/>
          </p:nvSpPr>
          <p:spPr bwMode="auto">
            <a:xfrm>
              <a:off x="1464083" y="3895234"/>
              <a:ext cx="4770580" cy="1309352"/>
            </a:xfrm>
            <a:custGeom>
              <a:avLst/>
              <a:gdLst>
                <a:gd name="connsiteX0" fmla="*/ 1518707 w 4770580"/>
                <a:gd name="connsiteY0" fmla="*/ 68271 h 1309352"/>
                <a:gd name="connsiteX1" fmla="*/ 1341950 w 4770580"/>
                <a:gd name="connsiteY1" fmla="*/ 166412 h 1309352"/>
                <a:gd name="connsiteX2" fmla="*/ 1300229 w 4770580"/>
                <a:gd name="connsiteY2" fmla="*/ 236195 h 1309352"/>
                <a:gd name="connsiteX3" fmla="*/ 1266876 w 4770580"/>
                <a:gd name="connsiteY3" fmla="*/ 291983 h 1309352"/>
                <a:gd name="connsiteX4" fmla="*/ 1278103 w 4770580"/>
                <a:gd name="connsiteY4" fmla="*/ 311429 h 1309352"/>
                <a:gd name="connsiteX5" fmla="*/ 1413457 w 4770580"/>
                <a:gd name="connsiteY5" fmla="*/ 545868 h 1309352"/>
                <a:gd name="connsiteX6" fmla="*/ 1413571 w 4770580"/>
                <a:gd name="connsiteY6" fmla="*/ 763108 h 1309352"/>
                <a:gd name="connsiteX7" fmla="*/ 1267753 w 4770580"/>
                <a:gd name="connsiteY7" fmla="*/ 1015754 h 1309352"/>
                <a:gd name="connsiteX8" fmla="*/ 1263392 w 4770580"/>
                <a:gd name="connsiteY8" fmla="*/ 1023311 h 1309352"/>
                <a:gd name="connsiteX9" fmla="*/ 1264931 w 4770580"/>
                <a:gd name="connsiteY9" fmla="*/ 1025879 h 1309352"/>
                <a:gd name="connsiteX10" fmla="*/ 1341950 w 4770580"/>
                <a:gd name="connsiteY10" fmla="*/ 1154283 h 1309352"/>
                <a:gd name="connsiteX11" fmla="*/ 1518707 w 4770580"/>
                <a:gd name="connsiteY11" fmla="*/ 1252423 h 1309352"/>
                <a:gd name="connsiteX12" fmla="*/ 4267820 w 4770580"/>
                <a:gd name="connsiteY12" fmla="*/ 1252423 h 1309352"/>
                <a:gd name="connsiteX13" fmla="*/ 4443238 w 4770580"/>
                <a:gd name="connsiteY13" fmla="*/ 1154283 h 1309352"/>
                <a:gd name="connsiteX14" fmla="*/ 4681593 w 4770580"/>
                <a:gd name="connsiteY14" fmla="*/ 759135 h 1309352"/>
                <a:gd name="connsiteX15" fmla="*/ 4681593 w 4770580"/>
                <a:gd name="connsiteY15" fmla="*/ 562852 h 1309352"/>
                <a:gd name="connsiteX16" fmla="*/ 4443238 w 4770580"/>
                <a:gd name="connsiteY16" fmla="*/ 166412 h 1309352"/>
                <a:gd name="connsiteX17" fmla="*/ 4267820 w 4770580"/>
                <a:gd name="connsiteY17" fmla="*/ 68271 h 1309352"/>
                <a:gd name="connsiteX18" fmla="*/ 1518707 w 4770580"/>
                <a:gd name="connsiteY18" fmla="*/ 68271 h 1309352"/>
                <a:gd name="connsiteX19" fmla="*/ 720841 w 4770580"/>
                <a:gd name="connsiteY19" fmla="*/ 63931 h 1309352"/>
                <a:gd name="connsiteX20" fmla="*/ 631877 w 4770580"/>
                <a:gd name="connsiteY20" fmla="*/ 86205 h 1309352"/>
                <a:gd name="connsiteX21" fmla="*/ 273216 w 4770580"/>
                <a:gd name="connsiteY21" fmla="*/ 293278 h 1309352"/>
                <a:gd name="connsiteX22" fmla="*/ 184004 w 4770580"/>
                <a:gd name="connsiteY22" fmla="*/ 447612 h 1309352"/>
                <a:gd name="connsiteX23" fmla="*/ 183946 w 4770580"/>
                <a:gd name="connsiteY23" fmla="*/ 861659 h 1309352"/>
                <a:gd name="connsiteX24" fmla="*/ 273583 w 4770580"/>
                <a:gd name="connsiteY24" fmla="*/ 1016914 h 1309352"/>
                <a:gd name="connsiteX25" fmla="*/ 632187 w 4770580"/>
                <a:gd name="connsiteY25" fmla="*/ 1223888 h 1309352"/>
                <a:gd name="connsiteX26" fmla="*/ 810450 w 4770580"/>
                <a:gd name="connsiteY26" fmla="*/ 1223795 h 1309352"/>
                <a:gd name="connsiteX27" fmla="*/ 1169111 w 4770580"/>
                <a:gd name="connsiteY27" fmla="*/ 1016722 h 1309352"/>
                <a:gd name="connsiteX28" fmla="*/ 1258324 w 4770580"/>
                <a:gd name="connsiteY28" fmla="*/ 862388 h 1309352"/>
                <a:gd name="connsiteX29" fmla="*/ 1258381 w 4770580"/>
                <a:gd name="connsiteY29" fmla="*/ 448341 h 1309352"/>
                <a:gd name="connsiteX30" fmla="*/ 1168744 w 4770580"/>
                <a:gd name="connsiteY30" fmla="*/ 293085 h 1309352"/>
                <a:gd name="connsiteX31" fmla="*/ 810141 w 4770580"/>
                <a:gd name="connsiteY31" fmla="*/ 86111 h 1309352"/>
                <a:gd name="connsiteX32" fmla="*/ 720841 w 4770580"/>
                <a:gd name="connsiteY32" fmla="*/ 63931 h 1309352"/>
                <a:gd name="connsiteX33" fmla="*/ 468456 w 4770580"/>
                <a:gd name="connsiteY33" fmla="*/ 0 h 1309352"/>
                <a:gd name="connsiteX34" fmla="*/ 973030 w 4770580"/>
                <a:gd name="connsiteY34" fmla="*/ 70 h 1309352"/>
                <a:gd name="connsiteX35" fmla="*/ 1161109 w 4770580"/>
                <a:gd name="connsiteY35" fmla="*/ 108789 h 1309352"/>
                <a:gd name="connsiteX36" fmla="*/ 1205528 w 4770580"/>
                <a:gd name="connsiteY36" fmla="*/ 185726 h 1309352"/>
                <a:gd name="connsiteX37" fmla="*/ 1230238 w 4770580"/>
                <a:gd name="connsiteY37" fmla="*/ 228524 h 1309352"/>
                <a:gd name="connsiteX38" fmla="*/ 1244158 w 4770580"/>
                <a:gd name="connsiteY38" fmla="*/ 204345 h 1309352"/>
                <a:gd name="connsiteX39" fmla="*/ 1287348 w 4770580"/>
                <a:gd name="connsiteY39" fmla="*/ 129321 h 1309352"/>
                <a:gd name="connsiteX40" fmla="*/ 1470329 w 4770580"/>
                <a:gd name="connsiteY40" fmla="*/ 23809 h 1309352"/>
                <a:gd name="connsiteX41" fmla="*/ 4316245 w 4770580"/>
                <a:gd name="connsiteY41" fmla="*/ 23809 h 1309352"/>
                <a:gd name="connsiteX42" fmla="*/ 4497840 w 4770580"/>
                <a:gd name="connsiteY42" fmla="*/ 129321 h 1309352"/>
                <a:gd name="connsiteX43" fmla="*/ 4744589 w 4770580"/>
                <a:gd name="connsiteY43" fmla="*/ 555530 h 1309352"/>
                <a:gd name="connsiteX44" fmla="*/ 4744589 w 4770580"/>
                <a:gd name="connsiteY44" fmla="*/ 766553 h 1309352"/>
                <a:gd name="connsiteX45" fmla="*/ 4497840 w 4770580"/>
                <a:gd name="connsiteY45" fmla="*/ 1191374 h 1309352"/>
                <a:gd name="connsiteX46" fmla="*/ 4316245 w 4770580"/>
                <a:gd name="connsiteY46" fmla="*/ 1296885 h 1309352"/>
                <a:gd name="connsiteX47" fmla="*/ 1470329 w 4770580"/>
                <a:gd name="connsiteY47" fmla="*/ 1296885 h 1309352"/>
                <a:gd name="connsiteX48" fmla="*/ 1287348 w 4770580"/>
                <a:gd name="connsiteY48" fmla="*/ 1191374 h 1309352"/>
                <a:gd name="connsiteX49" fmla="*/ 1227445 w 4770580"/>
                <a:gd name="connsiteY49" fmla="*/ 1087658 h 1309352"/>
                <a:gd name="connsiteX50" fmla="*/ 1226848 w 4770580"/>
                <a:gd name="connsiteY50" fmla="*/ 1086625 h 1309352"/>
                <a:gd name="connsiteX51" fmla="*/ 1222923 w 4770580"/>
                <a:gd name="connsiteY51" fmla="*/ 1093425 h 1309352"/>
                <a:gd name="connsiteX52" fmla="*/ 1161344 w 4770580"/>
                <a:gd name="connsiteY52" fmla="*/ 1200117 h 1309352"/>
                <a:gd name="connsiteX53" fmla="*/ 972144 w 4770580"/>
                <a:gd name="connsiteY53" fmla="*/ 1309352 h 1309352"/>
                <a:gd name="connsiteX54" fmla="*/ 467570 w 4770580"/>
                <a:gd name="connsiteY54" fmla="*/ 1309282 h 1309352"/>
                <a:gd name="connsiteX55" fmla="*/ 279492 w 4770580"/>
                <a:gd name="connsiteY55" fmla="*/ 1200563 h 1309352"/>
                <a:gd name="connsiteX56" fmla="*/ 27144 w 4770580"/>
                <a:gd name="connsiteY56" fmla="*/ 763483 h 1309352"/>
                <a:gd name="connsiteX57" fmla="*/ 27030 w 4770580"/>
                <a:gd name="connsiteY57" fmla="*/ 546244 h 1309352"/>
                <a:gd name="connsiteX58" fmla="*/ 279256 w 4770580"/>
                <a:gd name="connsiteY58" fmla="*/ 109234 h 1309352"/>
                <a:gd name="connsiteX59" fmla="*/ 468456 w 4770580"/>
                <a:gd name="connsiteY59" fmla="*/ 0 h 1309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4770580" h="1309352">
                  <a:moveTo>
                    <a:pt x="1518707" y="68271"/>
                  </a:moveTo>
                  <a:cubicBezTo>
                    <a:pt x="1450415" y="68271"/>
                    <a:pt x="1375427" y="109594"/>
                    <a:pt x="1341950" y="166412"/>
                  </a:cubicBezTo>
                  <a:cubicBezTo>
                    <a:pt x="1327137" y="191189"/>
                    <a:pt x="1313249" y="214418"/>
                    <a:pt x="1300229" y="236195"/>
                  </a:cubicBezTo>
                  <a:lnTo>
                    <a:pt x="1266876" y="291983"/>
                  </a:lnTo>
                  <a:lnTo>
                    <a:pt x="1278103" y="311429"/>
                  </a:lnTo>
                  <a:cubicBezTo>
                    <a:pt x="1413457" y="545868"/>
                    <a:pt x="1413457" y="545868"/>
                    <a:pt x="1413457" y="545868"/>
                  </a:cubicBezTo>
                  <a:cubicBezTo>
                    <a:pt x="1449812" y="608837"/>
                    <a:pt x="1450160" y="700827"/>
                    <a:pt x="1413571" y="763108"/>
                  </a:cubicBezTo>
                  <a:cubicBezTo>
                    <a:pt x="1350514" y="872360"/>
                    <a:pt x="1303222" y="954300"/>
                    <a:pt x="1267753" y="1015754"/>
                  </a:cubicBezTo>
                  <a:lnTo>
                    <a:pt x="1263392" y="1023311"/>
                  </a:lnTo>
                  <a:lnTo>
                    <a:pt x="1264931" y="1025879"/>
                  </a:lnTo>
                  <a:cubicBezTo>
                    <a:pt x="1341950" y="1154283"/>
                    <a:pt x="1341950" y="1154283"/>
                    <a:pt x="1341950" y="1154283"/>
                  </a:cubicBezTo>
                  <a:cubicBezTo>
                    <a:pt x="1375427" y="1211101"/>
                    <a:pt x="1450415" y="1252423"/>
                    <a:pt x="1518707" y="1252423"/>
                  </a:cubicBezTo>
                  <a:cubicBezTo>
                    <a:pt x="4267820" y="1252423"/>
                    <a:pt x="4267820" y="1252423"/>
                    <a:pt x="4267820" y="1252423"/>
                  </a:cubicBezTo>
                  <a:cubicBezTo>
                    <a:pt x="4336113" y="1252423"/>
                    <a:pt x="4409761" y="1211101"/>
                    <a:pt x="4443238" y="1154283"/>
                  </a:cubicBezTo>
                  <a:cubicBezTo>
                    <a:pt x="4681593" y="759135"/>
                    <a:pt x="4681593" y="759135"/>
                    <a:pt x="4681593" y="759135"/>
                  </a:cubicBezTo>
                  <a:cubicBezTo>
                    <a:pt x="4715069" y="702316"/>
                    <a:pt x="4715069" y="619670"/>
                    <a:pt x="4681593" y="562852"/>
                  </a:cubicBezTo>
                  <a:cubicBezTo>
                    <a:pt x="4443238" y="166412"/>
                    <a:pt x="4443238" y="166412"/>
                    <a:pt x="4443238" y="166412"/>
                  </a:cubicBezTo>
                  <a:cubicBezTo>
                    <a:pt x="4409761" y="109594"/>
                    <a:pt x="4336113" y="68271"/>
                    <a:pt x="4267820" y="68271"/>
                  </a:cubicBezTo>
                  <a:cubicBezTo>
                    <a:pt x="1518707" y="68271"/>
                    <a:pt x="1518707" y="68271"/>
                    <a:pt x="1518707" y="68271"/>
                  </a:cubicBezTo>
                  <a:close/>
                  <a:moveTo>
                    <a:pt x="720841" y="63931"/>
                  </a:moveTo>
                  <a:cubicBezTo>
                    <a:pt x="689249" y="63905"/>
                    <a:pt x="657713" y="71289"/>
                    <a:pt x="631877" y="86205"/>
                  </a:cubicBezTo>
                  <a:lnTo>
                    <a:pt x="273216" y="293278"/>
                  </a:lnTo>
                  <a:cubicBezTo>
                    <a:pt x="221545" y="323111"/>
                    <a:pt x="183555" y="388340"/>
                    <a:pt x="184004" y="447612"/>
                  </a:cubicBezTo>
                  <a:cubicBezTo>
                    <a:pt x="184004" y="447612"/>
                    <a:pt x="184004" y="447612"/>
                    <a:pt x="183946" y="861659"/>
                  </a:cubicBezTo>
                  <a:cubicBezTo>
                    <a:pt x="183968" y="922531"/>
                    <a:pt x="221463" y="987474"/>
                    <a:pt x="273583" y="1016914"/>
                  </a:cubicBezTo>
                  <a:cubicBezTo>
                    <a:pt x="273583" y="1016914"/>
                    <a:pt x="273583" y="1016914"/>
                    <a:pt x="632187" y="1223888"/>
                  </a:cubicBezTo>
                  <a:cubicBezTo>
                    <a:pt x="683294" y="1253913"/>
                    <a:pt x="758779" y="1253627"/>
                    <a:pt x="810450" y="1223795"/>
                  </a:cubicBezTo>
                  <a:cubicBezTo>
                    <a:pt x="810450" y="1223795"/>
                    <a:pt x="810450" y="1223795"/>
                    <a:pt x="1169111" y="1016722"/>
                  </a:cubicBezTo>
                  <a:cubicBezTo>
                    <a:pt x="1220783" y="986889"/>
                    <a:pt x="1257759" y="922245"/>
                    <a:pt x="1258324" y="862388"/>
                  </a:cubicBezTo>
                  <a:cubicBezTo>
                    <a:pt x="1258324" y="862388"/>
                    <a:pt x="1258324" y="862388"/>
                    <a:pt x="1258381" y="448341"/>
                  </a:cubicBezTo>
                  <a:cubicBezTo>
                    <a:pt x="1257932" y="389068"/>
                    <a:pt x="1220437" y="324125"/>
                    <a:pt x="1168744" y="293085"/>
                  </a:cubicBezTo>
                  <a:cubicBezTo>
                    <a:pt x="1168744" y="293085"/>
                    <a:pt x="1168744" y="293085"/>
                    <a:pt x="810141" y="86111"/>
                  </a:cubicBezTo>
                  <a:cubicBezTo>
                    <a:pt x="784081" y="71392"/>
                    <a:pt x="752433" y="63957"/>
                    <a:pt x="720841" y="63931"/>
                  </a:cubicBezTo>
                  <a:close/>
                  <a:moveTo>
                    <a:pt x="468456" y="0"/>
                  </a:moveTo>
                  <a:cubicBezTo>
                    <a:pt x="973030" y="70"/>
                    <a:pt x="973030" y="70"/>
                    <a:pt x="973030" y="70"/>
                  </a:cubicBezTo>
                  <a:cubicBezTo>
                    <a:pt x="1045975" y="758"/>
                    <a:pt x="1124753" y="45820"/>
                    <a:pt x="1161109" y="108789"/>
                  </a:cubicBezTo>
                  <a:cubicBezTo>
                    <a:pt x="1176881" y="136106"/>
                    <a:pt x="1191666" y="161717"/>
                    <a:pt x="1205528" y="185726"/>
                  </a:cubicBezTo>
                  <a:lnTo>
                    <a:pt x="1230238" y="228524"/>
                  </a:lnTo>
                  <a:lnTo>
                    <a:pt x="1244158" y="204345"/>
                  </a:lnTo>
                  <a:cubicBezTo>
                    <a:pt x="1257636" y="180932"/>
                    <a:pt x="1272013" y="155959"/>
                    <a:pt x="1287348" y="129321"/>
                  </a:cubicBezTo>
                  <a:cubicBezTo>
                    <a:pt x="1322004" y="68235"/>
                    <a:pt x="1399632" y="23809"/>
                    <a:pt x="1470329" y="23809"/>
                  </a:cubicBezTo>
                  <a:cubicBezTo>
                    <a:pt x="1470329" y="23809"/>
                    <a:pt x="1470329" y="23809"/>
                    <a:pt x="4316245" y="23809"/>
                  </a:cubicBezTo>
                  <a:cubicBezTo>
                    <a:pt x="4386943" y="23809"/>
                    <a:pt x="4463184" y="68235"/>
                    <a:pt x="4497840" y="129321"/>
                  </a:cubicBezTo>
                  <a:cubicBezTo>
                    <a:pt x="4497840" y="129321"/>
                    <a:pt x="4497840" y="129321"/>
                    <a:pt x="4744589" y="555530"/>
                  </a:cubicBezTo>
                  <a:cubicBezTo>
                    <a:pt x="4779244" y="616615"/>
                    <a:pt x="4779244" y="705467"/>
                    <a:pt x="4744589" y="766553"/>
                  </a:cubicBezTo>
                  <a:cubicBezTo>
                    <a:pt x="4744589" y="766553"/>
                    <a:pt x="4744589" y="766553"/>
                    <a:pt x="4497840" y="1191374"/>
                  </a:cubicBezTo>
                  <a:cubicBezTo>
                    <a:pt x="4463184" y="1252460"/>
                    <a:pt x="4386943" y="1296885"/>
                    <a:pt x="4316245" y="1296885"/>
                  </a:cubicBezTo>
                  <a:cubicBezTo>
                    <a:pt x="4316245" y="1296885"/>
                    <a:pt x="4316245" y="1296885"/>
                    <a:pt x="1470329" y="1296885"/>
                  </a:cubicBezTo>
                  <a:cubicBezTo>
                    <a:pt x="1399632" y="1296885"/>
                    <a:pt x="1322004" y="1252460"/>
                    <a:pt x="1287348" y="1191374"/>
                  </a:cubicBezTo>
                  <a:cubicBezTo>
                    <a:pt x="1287348" y="1191374"/>
                    <a:pt x="1287348" y="1191374"/>
                    <a:pt x="1227445" y="1087658"/>
                  </a:cubicBezTo>
                  <a:lnTo>
                    <a:pt x="1226848" y="1086625"/>
                  </a:lnTo>
                  <a:lnTo>
                    <a:pt x="1222923" y="1093425"/>
                  </a:lnTo>
                  <a:cubicBezTo>
                    <a:pt x="1161344" y="1200117"/>
                    <a:pt x="1161344" y="1200117"/>
                    <a:pt x="1161344" y="1200117"/>
                  </a:cubicBezTo>
                  <a:cubicBezTo>
                    <a:pt x="1125468" y="1263633"/>
                    <a:pt x="1046325" y="1309326"/>
                    <a:pt x="972144" y="1309352"/>
                  </a:cubicBezTo>
                  <a:cubicBezTo>
                    <a:pt x="467570" y="1309282"/>
                    <a:pt x="467570" y="1309282"/>
                    <a:pt x="467570" y="1309282"/>
                  </a:cubicBezTo>
                  <a:cubicBezTo>
                    <a:pt x="395338" y="1309828"/>
                    <a:pt x="315847" y="1263532"/>
                    <a:pt x="279492" y="1200563"/>
                  </a:cubicBezTo>
                  <a:lnTo>
                    <a:pt x="27144" y="763483"/>
                  </a:lnTo>
                  <a:cubicBezTo>
                    <a:pt x="-9211" y="700514"/>
                    <a:pt x="-8847" y="609760"/>
                    <a:pt x="27030" y="546244"/>
                  </a:cubicBezTo>
                  <a:cubicBezTo>
                    <a:pt x="279256" y="109234"/>
                    <a:pt x="279256" y="109234"/>
                    <a:pt x="279256" y="109234"/>
                  </a:cubicBezTo>
                  <a:cubicBezTo>
                    <a:pt x="317082" y="46239"/>
                    <a:pt x="396224" y="546"/>
                    <a:pt x="468456" y="0"/>
                  </a:cubicBezTo>
                  <a:close/>
                </a:path>
              </a:pathLst>
            </a:custGeom>
            <a:solidFill>
              <a:schemeClr val="accent2"/>
            </a:solidFill>
            <a:ln w="19050">
              <a:noFill/>
            </a:ln>
            <a:effectLst>
              <a:softEdge rad="0"/>
            </a:effectLst>
          </p:spPr>
          <p:txBody>
            <a:bodyPr vert="horz" wrap="square" lIns="121883" tIns="60941" rIns="121883" bIns="60941" numCol="1" anchor="t" anchorCtr="0" compatLnSpc="1">
              <a:noAutofit/>
            </a:bodyPr>
            <a:p>
              <a:endParaRPr lang="zh-CN" altLang="en-US" sz="1335">
                <a:solidFill>
                  <a:schemeClr val="tx1">
                    <a:lumMod val="50000"/>
                    <a:lumOff val="50000"/>
                  </a:schemeClr>
                </a:solidFill>
                <a:latin typeface="Source Han Serif SC" panose="02020400000000000000" pitchFamily="18" charset="-122"/>
                <a:ea typeface="Source Han Serif SC" panose="02020400000000000000" pitchFamily="18" charset="-122"/>
                <a:sym typeface="Source Han Serif SC" panose="02020400000000000000" pitchFamily="18" charset="-122"/>
              </a:endParaRPr>
            </a:p>
          </p:txBody>
        </p:sp>
        <p:grpSp>
          <p:nvGrpSpPr>
            <p:cNvPr id="14" name="组合 33"/>
            <p:cNvGrpSpPr/>
            <p:nvPr/>
          </p:nvGrpSpPr>
          <p:grpSpPr>
            <a:xfrm>
              <a:off x="1999144" y="4294835"/>
              <a:ext cx="364229" cy="539708"/>
              <a:chOff x="1788810" y="2276744"/>
              <a:chExt cx="392113" cy="581026"/>
            </a:xfrm>
            <a:gradFill>
              <a:gsLst>
                <a:gs pos="0">
                  <a:srgbClr val="FDFA75"/>
                </a:gs>
                <a:gs pos="100000">
                  <a:srgbClr val="D79E11"/>
                </a:gs>
              </a:gsLst>
              <a:lin ang="2700000" scaled="1"/>
            </a:gradFill>
            <a:effectLst/>
          </p:grpSpPr>
          <p:sp>
            <p:nvSpPr>
              <p:cNvPr id="16" name="Freeform 9"/>
              <p:cNvSpPr>
                <a:spLocks noEditPoints="1"/>
              </p:cNvSpPr>
              <p:nvPr/>
            </p:nvSpPr>
            <p:spPr bwMode="auto">
              <a:xfrm>
                <a:off x="1788810" y="2276744"/>
                <a:ext cx="392113" cy="430213"/>
              </a:xfrm>
              <a:custGeom>
                <a:avLst/>
                <a:gdLst>
                  <a:gd name="T0" fmla="*/ 108 w 149"/>
                  <a:gd name="T1" fmla="*/ 163 h 163"/>
                  <a:gd name="T2" fmla="*/ 35 w 149"/>
                  <a:gd name="T3" fmla="*/ 163 h 163"/>
                  <a:gd name="T4" fmla="*/ 35 w 149"/>
                  <a:gd name="T5" fmla="*/ 158 h 163"/>
                  <a:gd name="T6" fmla="*/ 30 w 149"/>
                  <a:gd name="T7" fmla="*/ 142 h 163"/>
                  <a:gd name="T8" fmla="*/ 21 w 149"/>
                  <a:gd name="T9" fmla="*/ 127 h 163"/>
                  <a:gd name="T10" fmla="*/ 0 w 149"/>
                  <a:gd name="T11" fmla="*/ 74 h 163"/>
                  <a:gd name="T12" fmla="*/ 74 w 149"/>
                  <a:gd name="T13" fmla="*/ 0 h 163"/>
                  <a:gd name="T14" fmla="*/ 149 w 149"/>
                  <a:gd name="T15" fmla="*/ 74 h 163"/>
                  <a:gd name="T16" fmla="*/ 127 w 149"/>
                  <a:gd name="T17" fmla="*/ 127 h 163"/>
                  <a:gd name="T18" fmla="*/ 118 w 149"/>
                  <a:gd name="T19" fmla="*/ 142 h 163"/>
                  <a:gd name="T20" fmla="*/ 114 w 149"/>
                  <a:gd name="T21" fmla="*/ 158 h 163"/>
                  <a:gd name="T22" fmla="*/ 113 w 149"/>
                  <a:gd name="T23" fmla="*/ 163 h 163"/>
                  <a:gd name="T24" fmla="*/ 108 w 149"/>
                  <a:gd name="T25" fmla="*/ 163 h 163"/>
                  <a:gd name="T26" fmla="*/ 46 w 149"/>
                  <a:gd name="T27" fmla="*/ 151 h 163"/>
                  <a:gd name="T28" fmla="*/ 103 w 149"/>
                  <a:gd name="T29" fmla="*/ 151 h 163"/>
                  <a:gd name="T30" fmla="*/ 108 w 149"/>
                  <a:gd name="T31" fmla="*/ 136 h 163"/>
                  <a:gd name="T32" fmla="*/ 117 w 149"/>
                  <a:gd name="T33" fmla="*/ 120 h 163"/>
                  <a:gd name="T34" fmla="*/ 136 w 149"/>
                  <a:gd name="T35" fmla="*/ 74 h 163"/>
                  <a:gd name="T36" fmla="*/ 74 w 149"/>
                  <a:gd name="T37" fmla="*/ 12 h 163"/>
                  <a:gd name="T38" fmla="*/ 12 w 149"/>
                  <a:gd name="T39" fmla="*/ 74 h 163"/>
                  <a:gd name="T40" fmla="*/ 31 w 149"/>
                  <a:gd name="T41" fmla="*/ 120 h 163"/>
                  <a:gd name="T42" fmla="*/ 41 w 149"/>
                  <a:gd name="T43" fmla="*/ 136 h 163"/>
                  <a:gd name="T44" fmla="*/ 46 w 149"/>
                  <a:gd name="T45" fmla="*/ 151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49" h="163">
                    <a:moveTo>
                      <a:pt x="108" y="163"/>
                    </a:moveTo>
                    <a:cubicBezTo>
                      <a:pt x="35" y="163"/>
                      <a:pt x="35" y="163"/>
                      <a:pt x="35" y="163"/>
                    </a:cubicBezTo>
                    <a:cubicBezTo>
                      <a:pt x="35" y="158"/>
                      <a:pt x="35" y="158"/>
                      <a:pt x="35" y="158"/>
                    </a:cubicBezTo>
                    <a:cubicBezTo>
                      <a:pt x="34" y="153"/>
                      <a:pt x="32" y="144"/>
                      <a:pt x="30" y="142"/>
                    </a:cubicBezTo>
                    <a:cubicBezTo>
                      <a:pt x="28" y="137"/>
                      <a:pt x="24" y="132"/>
                      <a:pt x="21" y="127"/>
                    </a:cubicBezTo>
                    <a:cubicBezTo>
                      <a:pt x="11" y="112"/>
                      <a:pt x="0" y="95"/>
                      <a:pt x="0" y="74"/>
                    </a:cubicBezTo>
                    <a:cubicBezTo>
                      <a:pt x="0" y="33"/>
                      <a:pt x="33" y="0"/>
                      <a:pt x="74" y="0"/>
                    </a:cubicBezTo>
                    <a:cubicBezTo>
                      <a:pt x="115" y="0"/>
                      <a:pt x="149" y="33"/>
                      <a:pt x="149" y="74"/>
                    </a:cubicBezTo>
                    <a:cubicBezTo>
                      <a:pt x="149" y="95"/>
                      <a:pt x="138" y="112"/>
                      <a:pt x="127" y="127"/>
                    </a:cubicBezTo>
                    <a:cubicBezTo>
                      <a:pt x="124" y="132"/>
                      <a:pt x="121" y="137"/>
                      <a:pt x="118" y="142"/>
                    </a:cubicBezTo>
                    <a:cubicBezTo>
                      <a:pt x="117" y="144"/>
                      <a:pt x="115" y="153"/>
                      <a:pt x="114" y="158"/>
                    </a:cubicBezTo>
                    <a:cubicBezTo>
                      <a:pt x="113" y="163"/>
                      <a:pt x="113" y="163"/>
                      <a:pt x="113" y="163"/>
                    </a:cubicBezTo>
                    <a:lnTo>
                      <a:pt x="108" y="163"/>
                    </a:lnTo>
                    <a:close/>
                    <a:moveTo>
                      <a:pt x="46" y="151"/>
                    </a:moveTo>
                    <a:cubicBezTo>
                      <a:pt x="103" y="151"/>
                      <a:pt x="103" y="151"/>
                      <a:pt x="103" y="151"/>
                    </a:cubicBezTo>
                    <a:cubicBezTo>
                      <a:pt x="104" y="146"/>
                      <a:pt x="105" y="139"/>
                      <a:pt x="108" y="136"/>
                    </a:cubicBezTo>
                    <a:cubicBezTo>
                      <a:pt x="111" y="130"/>
                      <a:pt x="114" y="125"/>
                      <a:pt x="117" y="120"/>
                    </a:cubicBezTo>
                    <a:cubicBezTo>
                      <a:pt x="127" y="106"/>
                      <a:pt x="136" y="92"/>
                      <a:pt x="136" y="74"/>
                    </a:cubicBezTo>
                    <a:cubicBezTo>
                      <a:pt x="136" y="40"/>
                      <a:pt x="109" y="12"/>
                      <a:pt x="74" y="12"/>
                    </a:cubicBezTo>
                    <a:cubicBezTo>
                      <a:pt x="40" y="12"/>
                      <a:pt x="12" y="40"/>
                      <a:pt x="12" y="74"/>
                    </a:cubicBezTo>
                    <a:cubicBezTo>
                      <a:pt x="12" y="92"/>
                      <a:pt x="21" y="106"/>
                      <a:pt x="31" y="120"/>
                    </a:cubicBezTo>
                    <a:cubicBezTo>
                      <a:pt x="35" y="125"/>
                      <a:pt x="38" y="130"/>
                      <a:pt x="41" y="136"/>
                    </a:cubicBezTo>
                    <a:cubicBezTo>
                      <a:pt x="43" y="139"/>
                      <a:pt x="45" y="146"/>
                      <a:pt x="46" y="15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sz="1335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Han Serif SC" panose="02020400000000000000" pitchFamily="18" charset="-122"/>
                  <a:ea typeface="Source Han Serif SC" panose="02020400000000000000" pitchFamily="18" charset="-122"/>
                  <a:sym typeface="Source Han Serif SC" panose="02020400000000000000" pitchFamily="18" charset="-122"/>
                </a:endParaRPr>
              </a:p>
            </p:txBody>
          </p:sp>
          <p:sp>
            <p:nvSpPr>
              <p:cNvPr id="17" name="Freeform 10"/>
              <p:cNvSpPr/>
              <p:nvPr/>
            </p:nvSpPr>
            <p:spPr bwMode="auto">
              <a:xfrm>
                <a:off x="1884060" y="2729182"/>
                <a:ext cx="195263" cy="128588"/>
              </a:xfrm>
              <a:custGeom>
                <a:avLst/>
                <a:gdLst>
                  <a:gd name="T0" fmla="*/ 0 w 74"/>
                  <a:gd name="T1" fmla="*/ 0 h 49"/>
                  <a:gd name="T2" fmla="*/ 0 w 74"/>
                  <a:gd name="T3" fmla="*/ 20 h 49"/>
                  <a:gd name="T4" fmla="*/ 37 w 74"/>
                  <a:gd name="T5" fmla="*/ 49 h 49"/>
                  <a:gd name="T6" fmla="*/ 41 w 74"/>
                  <a:gd name="T7" fmla="*/ 49 h 49"/>
                  <a:gd name="T8" fmla="*/ 74 w 74"/>
                  <a:gd name="T9" fmla="*/ 20 h 49"/>
                  <a:gd name="T10" fmla="*/ 74 w 74"/>
                  <a:gd name="T11" fmla="*/ 0 h 49"/>
                  <a:gd name="T12" fmla="*/ 0 w 74"/>
                  <a:gd name="T13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4" h="49">
                    <a:moveTo>
                      <a:pt x="0" y="0"/>
                    </a:moveTo>
                    <a:cubicBezTo>
                      <a:pt x="0" y="20"/>
                      <a:pt x="0" y="20"/>
                      <a:pt x="0" y="20"/>
                    </a:cubicBezTo>
                    <a:cubicBezTo>
                      <a:pt x="0" y="36"/>
                      <a:pt x="17" y="49"/>
                      <a:pt x="37" y="49"/>
                    </a:cubicBezTo>
                    <a:cubicBezTo>
                      <a:pt x="41" y="49"/>
                      <a:pt x="41" y="49"/>
                      <a:pt x="41" y="49"/>
                    </a:cubicBezTo>
                    <a:cubicBezTo>
                      <a:pt x="61" y="49"/>
                      <a:pt x="74" y="36"/>
                      <a:pt x="74" y="20"/>
                    </a:cubicBezTo>
                    <a:cubicBezTo>
                      <a:pt x="74" y="0"/>
                      <a:pt x="74" y="0"/>
                      <a:pt x="74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sz="1335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Han Serif SC" panose="02020400000000000000" pitchFamily="18" charset="-122"/>
                  <a:ea typeface="Source Han Serif SC" panose="02020400000000000000" pitchFamily="18" charset="-122"/>
                  <a:sym typeface="Source Han Serif SC" panose="02020400000000000000" pitchFamily="18" charset="-122"/>
                </a:endParaRPr>
              </a:p>
            </p:txBody>
          </p:sp>
          <p:sp>
            <p:nvSpPr>
              <p:cNvPr id="18" name="Freeform 11"/>
              <p:cNvSpPr/>
              <p:nvPr/>
            </p:nvSpPr>
            <p:spPr bwMode="auto">
              <a:xfrm>
                <a:off x="1872947" y="2459307"/>
                <a:ext cx="223838" cy="179388"/>
              </a:xfrm>
              <a:custGeom>
                <a:avLst/>
                <a:gdLst>
                  <a:gd name="T0" fmla="*/ 83 w 85"/>
                  <a:gd name="T1" fmla="*/ 9 h 68"/>
                  <a:gd name="T2" fmla="*/ 62 w 85"/>
                  <a:gd name="T3" fmla="*/ 66 h 68"/>
                  <a:gd name="T4" fmla="*/ 62 w 85"/>
                  <a:gd name="T5" fmla="*/ 68 h 68"/>
                  <a:gd name="T6" fmla="*/ 52 w 85"/>
                  <a:gd name="T7" fmla="*/ 68 h 68"/>
                  <a:gd name="T8" fmla="*/ 53 w 85"/>
                  <a:gd name="T9" fmla="*/ 66 h 68"/>
                  <a:gd name="T10" fmla="*/ 67 w 85"/>
                  <a:gd name="T11" fmla="*/ 17 h 68"/>
                  <a:gd name="T12" fmla="*/ 67 w 85"/>
                  <a:gd name="T13" fmla="*/ 17 h 68"/>
                  <a:gd name="T14" fmla="*/ 66 w 85"/>
                  <a:gd name="T15" fmla="*/ 17 h 68"/>
                  <a:gd name="T16" fmla="*/ 55 w 85"/>
                  <a:gd name="T17" fmla="*/ 13 h 68"/>
                  <a:gd name="T18" fmla="*/ 44 w 85"/>
                  <a:gd name="T19" fmla="*/ 17 h 68"/>
                  <a:gd name="T20" fmla="*/ 30 w 85"/>
                  <a:gd name="T21" fmla="*/ 12 h 68"/>
                  <a:gd name="T22" fmla="*/ 17 w 85"/>
                  <a:gd name="T23" fmla="*/ 16 h 68"/>
                  <a:gd name="T24" fmla="*/ 30 w 85"/>
                  <a:gd name="T25" fmla="*/ 66 h 68"/>
                  <a:gd name="T26" fmla="*/ 31 w 85"/>
                  <a:gd name="T27" fmla="*/ 68 h 68"/>
                  <a:gd name="T28" fmla="*/ 21 w 85"/>
                  <a:gd name="T29" fmla="*/ 68 h 68"/>
                  <a:gd name="T30" fmla="*/ 21 w 85"/>
                  <a:gd name="T31" fmla="*/ 66 h 68"/>
                  <a:gd name="T32" fmla="*/ 2 w 85"/>
                  <a:gd name="T33" fmla="*/ 9 h 68"/>
                  <a:gd name="T34" fmla="*/ 2 w 85"/>
                  <a:gd name="T35" fmla="*/ 9 h 68"/>
                  <a:gd name="T36" fmla="*/ 1 w 85"/>
                  <a:gd name="T37" fmla="*/ 8 h 68"/>
                  <a:gd name="T38" fmla="*/ 1 w 85"/>
                  <a:gd name="T39" fmla="*/ 8 h 68"/>
                  <a:gd name="T40" fmla="*/ 1 w 85"/>
                  <a:gd name="T41" fmla="*/ 7 h 68"/>
                  <a:gd name="T42" fmla="*/ 2 w 85"/>
                  <a:gd name="T43" fmla="*/ 1 h 68"/>
                  <a:gd name="T44" fmla="*/ 9 w 85"/>
                  <a:gd name="T45" fmla="*/ 3 h 68"/>
                  <a:gd name="T46" fmla="*/ 9 w 85"/>
                  <a:gd name="T47" fmla="*/ 3 h 68"/>
                  <a:gd name="T48" fmla="*/ 16 w 85"/>
                  <a:gd name="T49" fmla="*/ 7 h 68"/>
                  <a:gd name="T50" fmla="*/ 27 w 85"/>
                  <a:gd name="T51" fmla="*/ 2 h 68"/>
                  <a:gd name="T52" fmla="*/ 31 w 85"/>
                  <a:gd name="T53" fmla="*/ 1 h 68"/>
                  <a:gd name="T54" fmla="*/ 34 w 85"/>
                  <a:gd name="T55" fmla="*/ 3 h 68"/>
                  <a:gd name="T56" fmla="*/ 43 w 85"/>
                  <a:gd name="T57" fmla="*/ 8 h 68"/>
                  <a:gd name="T58" fmla="*/ 52 w 85"/>
                  <a:gd name="T59" fmla="*/ 3 h 68"/>
                  <a:gd name="T60" fmla="*/ 55 w 85"/>
                  <a:gd name="T61" fmla="*/ 1 h 68"/>
                  <a:gd name="T62" fmla="*/ 59 w 85"/>
                  <a:gd name="T63" fmla="*/ 3 h 68"/>
                  <a:gd name="T64" fmla="*/ 66 w 85"/>
                  <a:gd name="T65" fmla="*/ 8 h 68"/>
                  <a:gd name="T66" fmla="*/ 66 w 85"/>
                  <a:gd name="T67" fmla="*/ 8 h 68"/>
                  <a:gd name="T68" fmla="*/ 76 w 85"/>
                  <a:gd name="T69" fmla="*/ 3 h 68"/>
                  <a:gd name="T70" fmla="*/ 82 w 85"/>
                  <a:gd name="T71" fmla="*/ 2 h 68"/>
                  <a:gd name="T72" fmla="*/ 83 w 85"/>
                  <a:gd name="T73" fmla="*/ 9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85" h="68">
                    <a:moveTo>
                      <a:pt x="83" y="9"/>
                    </a:moveTo>
                    <a:cubicBezTo>
                      <a:pt x="71" y="25"/>
                      <a:pt x="64" y="44"/>
                      <a:pt x="62" y="66"/>
                    </a:cubicBezTo>
                    <a:cubicBezTo>
                      <a:pt x="62" y="68"/>
                      <a:pt x="62" y="68"/>
                      <a:pt x="62" y="68"/>
                    </a:cubicBezTo>
                    <a:cubicBezTo>
                      <a:pt x="52" y="68"/>
                      <a:pt x="52" y="68"/>
                      <a:pt x="52" y="68"/>
                    </a:cubicBezTo>
                    <a:cubicBezTo>
                      <a:pt x="53" y="66"/>
                      <a:pt x="53" y="66"/>
                      <a:pt x="53" y="66"/>
                    </a:cubicBezTo>
                    <a:cubicBezTo>
                      <a:pt x="55" y="48"/>
                      <a:pt x="59" y="32"/>
                      <a:pt x="67" y="17"/>
                    </a:cubicBezTo>
                    <a:cubicBezTo>
                      <a:pt x="67" y="17"/>
                      <a:pt x="67" y="17"/>
                      <a:pt x="67" y="17"/>
                    </a:cubicBezTo>
                    <a:cubicBezTo>
                      <a:pt x="66" y="17"/>
                      <a:pt x="66" y="17"/>
                      <a:pt x="66" y="17"/>
                    </a:cubicBezTo>
                    <a:cubicBezTo>
                      <a:pt x="63" y="17"/>
                      <a:pt x="59" y="16"/>
                      <a:pt x="55" y="13"/>
                    </a:cubicBezTo>
                    <a:cubicBezTo>
                      <a:pt x="52" y="16"/>
                      <a:pt x="48" y="17"/>
                      <a:pt x="44" y="17"/>
                    </a:cubicBezTo>
                    <a:cubicBezTo>
                      <a:pt x="39" y="17"/>
                      <a:pt x="34" y="16"/>
                      <a:pt x="30" y="12"/>
                    </a:cubicBezTo>
                    <a:cubicBezTo>
                      <a:pt x="26" y="15"/>
                      <a:pt x="21" y="17"/>
                      <a:pt x="17" y="16"/>
                    </a:cubicBezTo>
                    <a:cubicBezTo>
                      <a:pt x="28" y="38"/>
                      <a:pt x="30" y="59"/>
                      <a:pt x="30" y="66"/>
                    </a:cubicBezTo>
                    <a:cubicBezTo>
                      <a:pt x="31" y="68"/>
                      <a:pt x="31" y="68"/>
                      <a:pt x="31" y="68"/>
                    </a:cubicBezTo>
                    <a:cubicBezTo>
                      <a:pt x="21" y="68"/>
                      <a:pt x="21" y="68"/>
                      <a:pt x="21" y="68"/>
                    </a:cubicBezTo>
                    <a:cubicBezTo>
                      <a:pt x="21" y="66"/>
                      <a:pt x="21" y="66"/>
                      <a:pt x="21" y="66"/>
                    </a:cubicBezTo>
                    <a:cubicBezTo>
                      <a:pt x="21" y="58"/>
                      <a:pt x="17" y="31"/>
                      <a:pt x="2" y="9"/>
                    </a:cubicBezTo>
                    <a:cubicBezTo>
                      <a:pt x="2" y="9"/>
                      <a:pt x="2" y="9"/>
                      <a:pt x="2" y="9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0" y="5"/>
                      <a:pt x="0" y="3"/>
                      <a:pt x="2" y="1"/>
                    </a:cubicBezTo>
                    <a:cubicBezTo>
                      <a:pt x="5" y="0"/>
                      <a:pt x="7" y="1"/>
                      <a:pt x="9" y="3"/>
                    </a:cubicBezTo>
                    <a:cubicBezTo>
                      <a:pt x="9" y="3"/>
                      <a:pt x="9" y="3"/>
                      <a:pt x="9" y="3"/>
                    </a:cubicBezTo>
                    <a:cubicBezTo>
                      <a:pt x="11" y="5"/>
                      <a:pt x="14" y="7"/>
                      <a:pt x="16" y="7"/>
                    </a:cubicBezTo>
                    <a:cubicBezTo>
                      <a:pt x="20" y="7"/>
                      <a:pt x="23" y="6"/>
                      <a:pt x="27" y="2"/>
                    </a:cubicBezTo>
                    <a:cubicBezTo>
                      <a:pt x="28" y="1"/>
                      <a:pt x="29" y="1"/>
                      <a:pt x="31" y="1"/>
                    </a:cubicBezTo>
                    <a:cubicBezTo>
                      <a:pt x="32" y="1"/>
                      <a:pt x="33" y="2"/>
                      <a:pt x="34" y="3"/>
                    </a:cubicBezTo>
                    <a:cubicBezTo>
                      <a:pt x="37" y="6"/>
                      <a:pt x="40" y="8"/>
                      <a:pt x="43" y="8"/>
                    </a:cubicBezTo>
                    <a:cubicBezTo>
                      <a:pt x="47" y="8"/>
                      <a:pt x="50" y="5"/>
                      <a:pt x="52" y="3"/>
                    </a:cubicBezTo>
                    <a:cubicBezTo>
                      <a:pt x="53" y="2"/>
                      <a:pt x="54" y="1"/>
                      <a:pt x="55" y="1"/>
                    </a:cubicBezTo>
                    <a:cubicBezTo>
                      <a:pt x="57" y="1"/>
                      <a:pt x="58" y="2"/>
                      <a:pt x="59" y="3"/>
                    </a:cubicBezTo>
                    <a:cubicBezTo>
                      <a:pt x="61" y="6"/>
                      <a:pt x="63" y="8"/>
                      <a:pt x="66" y="8"/>
                    </a:cubicBezTo>
                    <a:cubicBezTo>
                      <a:pt x="66" y="8"/>
                      <a:pt x="66" y="8"/>
                      <a:pt x="66" y="8"/>
                    </a:cubicBezTo>
                    <a:cubicBezTo>
                      <a:pt x="70" y="8"/>
                      <a:pt x="73" y="6"/>
                      <a:pt x="76" y="3"/>
                    </a:cubicBezTo>
                    <a:cubicBezTo>
                      <a:pt x="78" y="1"/>
                      <a:pt x="81" y="1"/>
                      <a:pt x="82" y="2"/>
                    </a:cubicBezTo>
                    <a:cubicBezTo>
                      <a:pt x="84" y="4"/>
                      <a:pt x="85" y="7"/>
                      <a:pt x="83" y="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sz="1335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Han Serif SC" panose="02020400000000000000" pitchFamily="18" charset="-122"/>
                  <a:ea typeface="Source Han Serif SC" panose="02020400000000000000" pitchFamily="18" charset="-122"/>
                  <a:sym typeface="Source Han Serif SC" panose="02020400000000000000" pitchFamily="18" charset="-122"/>
                </a:endParaRPr>
              </a:p>
            </p:txBody>
          </p:sp>
        </p:grpSp>
        <p:sp>
          <p:nvSpPr>
            <p:cNvPr id="15" name="文本框 47"/>
            <p:cNvSpPr txBox="1"/>
            <p:nvPr/>
          </p:nvSpPr>
          <p:spPr>
            <a:xfrm>
              <a:off x="3142221" y="4160628"/>
              <a:ext cx="2824861" cy="983614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p>
              <a:r>
                <a:rPr 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Han Serif SC" panose="02020400000000000000" pitchFamily="18" charset="-122"/>
                  <a:ea typeface="Source Han Serif SC" panose="02020400000000000000" pitchFamily="18" charset="-122"/>
                  <a:sym typeface="Source Han Serif SC" panose="02020400000000000000" pitchFamily="18" charset="-122"/>
                </a:rPr>
                <a:t>2</a:t>
              </a:r>
              <a:r>
                <a: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Han Serif SC" panose="02020400000000000000" pitchFamily="18" charset="-122"/>
                  <a:ea typeface="Source Han Serif SC" panose="02020400000000000000" pitchFamily="18" charset="-122"/>
                  <a:sym typeface="Source Han Serif SC" panose="02020400000000000000" pitchFamily="18" charset="-122"/>
                </a:rPr>
                <a:t>、调用一个动画</a:t>
              </a:r>
              <a:br>
                <a: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Han Serif SC" panose="02020400000000000000" pitchFamily="18" charset="-122"/>
                  <a:ea typeface="Source Han Serif SC" panose="02020400000000000000" pitchFamily="18" charset="-122"/>
                  <a:sym typeface="Source Han Serif SC" panose="02020400000000000000" pitchFamily="18" charset="-122"/>
                </a:rPr>
              </a:br>
              <a:r>
                <a:rPr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Han Serif SC" panose="02020400000000000000" pitchFamily="18" charset="-122"/>
                  <a:ea typeface="Source Han Serif SC" panose="02020400000000000000" pitchFamily="18" charset="-122"/>
                  <a:sym typeface="Source Han Serif SC" panose="02020400000000000000" pitchFamily="18" charset="-122"/>
                </a:rPr>
                <a:t>animation-name:</a:t>
              </a: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Han Serif SC" panose="02020400000000000000" pitchFamily="18" charset="-122"/>
                  <a:ea typeface="Source Han Serif SC" panose="02020400000000000000" pitchFamily="18" charset="-122"/>
                  <a:sym typeface="Source Han Serif SC" panose="02020400000000000000" pitchFamily="18" charset="-122"/>
                </a:rPr>
                <a:t>动画的名称</a:t>
              </a:r>
              <a:r>
                <a:rPr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Han Serif SC" panose="02020400000000000000" pitchFamily="18" charset="-122"/>
                  <a:ea typeface="Source Han Serif SC" panose="02020400000000000000" pitchFamily="18" charset="-122"/>
                  <a:sym typeface="Source Han Serif SC" panose="02020400000000000000" pitchFamily="18" charset="-122"/>
                </a:rPr>
                <a:t>;</a:t>
              </a:r>
              <a:endPara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Han Serif SC" panose="02020400000000000000" pitchFamily="18" charset="-122"/>
                <a:ea typeface="Source Han Serif SC" panose="02020400000000000000" pitchFamily="18" charset="-122"/>
                <a:sym typeface="Source Han Serif SC" panose="02020400000000000000" pitchFamily="18" charset="-122"/>
              </a:endParaRPr>
            </a:p>
            <a:p>
              <a:endPara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Han Serif SC" panose="02020400000000000000" pitchFamily="18" charset="-122"/>
                <a:ea typeface="Source Han Serif SC" panose="02020400000000000000" pitchFamily="18" charset="-122"/>
                <a:sym typeface="Source Han Serif SC" panose="02020400000000000000" pitchFamily="18" charset="-122"/>
              </a:endParaRPr>
            </a:p>
            <a:p>
              <a:endPara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Han Serif SC" panose="02020400000000000000" pitchFamily="18" charset="-122"/>
                <a:ea typeface="Source Han Serif SC" panose="02020400000000000000" pitchFamily="18" charset="-122"/>
                <a:sym typeface="Source Han Serif SC" panose="02020400000000000000" pitchFamily="18" charset="-122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6140631" y="5030422"/>
            <a:ext cx="4769936" cy="1309353"/>
            <a:chOff x="6100838" y="4636196"/>
            <a:chExt cx="4770580" cy="1309353"/>
          </a:xfrm>
        </p:grpSpPr>
        <p:sp>
          <p:nvSpPr>
            <p:cNvPr id="20" name="任意多边形 19"/>
            <p:cNvSpPr/>
            <p:nvPr/>
          </p:nvSpPr>
          <p:spPr bwMode="auto">
            <a:xfrm rot="10800000">
              <a:off x="6100838" y="4636196"/>
              <a:ext cx="4770580" cy="1309353"/>
            </a:xfrm>
            <a:custGeom>
              <a:avLst/>
              <a:gdLst>
                <a:gd name="connsiteX0" fmla="*/ 721108 w 4770580"/>
                <a:gd name="connsiteY0" fmla="*/ 1246289 h 1309353"/>
                <a:gd name="connsiteX1" fmla="*/ 810451 w 4770580"/>
                <a:gd name="connsiteY1" fmla="*/ 1223796 h 1309353"/>
                <a:gd name="connsiteX2" fmla="*/ 1169112 w 4770580"/>
                <a:gd name="connsiteY2" fmla="*/ 1016723 h 1309353"/>
                <a:gd name="connsiteX3" fmla="*/ 1258325 w 4770580"/>
                <a:gd name="connsiteY3" fmla="*/ 862389 h 1309353"/>
                <a:gd name="connsiteX4" fmla="*/ 1258382 w 4770580"/>
                <a:gd name="connsiteY4" fmla="*/ 448342 h 1309353"/>
                <a:gd name="connsiteX5" fmla="*/ 1168745 w 4770580"/>
                <a:gd name="connsiteY5" fmla="*/ 293086 h 1309353"/>
                <a:gd name="connsiteX6" fmla="*/ 810142 w 4770580"/>
                <a:gd name="connsiteY6" fmla="*/ 86113 h 1309353"/>
                <a:gd name="connsiteX7" fmla="*/ 631878 w 4770580"/>
                <a:gd name="connsiteY7" fmla="*/ 86206 h 1309353"/>
                <a:gd name="connsiteX8" fmla="*/ 273217 w 4770580"/>
                <a:gd name="connsiteY8" fmla="*/ 293279 h 1309353"/>
                <a:gd name="connsiteX9" fmla="*/ 184004 w 4770580"/>
                <a:gd name="connsiteY9" fmla="*/ 447613 h 1309353"/>
                <a:gd name="connsiteX10" fmla="*/ 183947 w 4770580"/>
                <a:gd name="connsiteY10" fmla="*/ 861660 h 1309353"/>
                <a:gd name="connsiteX11" fmla="*/ 273584 w 4770580"/>
                <a:gd name="connsiteY11" fmla="*/ 1016915 h 1309353"/>
                <a:gd name="connsiteX12" fmla="*/ 632188 w 4770580"/>
                <a:gd name="connsiteY12" fmla="*/ 1223889 h 1309353"/>
                <a:gd name="connsiteX13" fmla="*/ 721108 w 4770580"/>
                <a:gd name="connsiteY13" fmla="*/ 1246289 h 1309353"/>
                <a:gd name="connsiteX14" fmla="*/ 4267820 w 4770580"/>
                <a:gd name="connsiteY14" fmla="*/ 1252424 h 1309353"/>
                <a:gd name="connsiteX15" fmla="*/ 4443238 w 4770580"/>
                <a:gd name="connsiteY15" fmla="*/ 1154284 h 1309353"/>
                <a:gd name="connsiteX16" fmla="*/ 4681593 w 4770580"/>
                <a:gd name="connsiteY16" fmla="*/ 759136 h 1309353"/>
                <a:gd name="connsiteX17" fmla="*/ 4681593 w 4770580"/>
                <a:gd name="connsiteY17" fmla="*/ 562853 h 1309353"/>
                <a:gd name="connsiteX18" fmla="*/ 4443238 w 4770580"/>
                <a:gd name="connsiteY18" fmla="*/ 166413 h 1309353"/>
                <a:gd name="connsiteX19" fmla="*/ 4267820 w 4770580"/>
                <a:gd name="connsiteY19" fmla="*/ 68272 h 1309353"/>
                <a:gd name="connsiteX20" fmla="*/ 1518706 w 4770580"/>
                <a:gd name="connsiteY20" fmla="*/ 68272 h 1309353"/>
                <a:gd name="connsiteX21" fmla="*/ 1341950 w 4770580"/>
                <a:gd name="connsiteY21" fmla="*/ 166413 h 1309353"/>
                <a:gd name="connsiteX22" fmla="*/ 1300229 w 4770580"/>
                <a:gd name="connsiteY22" fmla="*/ 236196 h 1309353"/>
                <a:gd name="connsiteX23" fmla="*/ 1266876 w 4770580"/>
                <a:gd name="connsiteY23" fmla="*/ 291984 h 1309353"/>
                <a:gd name="connsiteX24" fmla="*/ 1278103 w 4770580"/>
                <a:gd name="connsiteY24" fmla="*/ 311430 h 1309353"/>
                <a:gd name="connsiteX25" fmla="*/ 1413457 w 4770580"/>
                <a:gd name="connsiteY25" fmla="*/ 545869 h 1309353"/>
                <a:gd name="connsiteX26" fmla="*/ 1413571 w 4770580"/>
                <a:gd name="connsiteY26" fmla="*/ 763109 h 1309353"/>
                <a:gd name="connsiteX27" fmla="*/ 1267752 w 4770580"/>
                <a:gd name="connsiteY27" fmla="*/ 1015755 h 1309353"/>
                <a:gd name="connsiteX28" fmla="*/ 1263390 w 4770580"/>
                <a:gd name="connsiteY28" fmla="*/ 1023312 h 1309353"/>
                <a:gd name="connsiteX29" fmla="*/ 1264931 w 4770580"/>
                <a:gd name="connsiteY29" fmla="*/ 1025880 h 1309353"/>
                <a:gd name="connsiteX30" fmla="*/ 1341950 w 4770580"/>
                <a:gd name="connsiteY30" fmla="*/ 1154284 h 1309353"/>
                <a:gd name="connsiteX31" fmla="*/ 1518706 w 4770580"/>
                <a:gd name="connsiteY31" fmla="*/ 1252424 h 1309353"/>
                <a:gd name="connsiteX32" fmla="*/ 4267820 w 4770580"/>
                <a:gd name="connsiteY32" fmla="*/ 1252424 h 1309353"/>
                <a:gd name="connsiteX33" fmla="*/ 972144 w 4770580"/>
                <a:gd name="connsiteY33" fmla="*/ 1309353 h 1309353"/>
                <a:gd name="connsiteX34" fmla="*/ 467570 w 4770580"/>
                <a:gd name="connsiteY34" fmla="*/ 1309283 h 1309353"/>
                <a:gd name="connsiteX35" fmla="*/ 279492 w 4770580"/>
                <a:gd name="connsiteY35" fmla="*/ 1200564 h 1309353"/>
                <a:gd name="connsiteX36" fmla="*/ 27144 w 4770580"/>
                <a:gd name="connsiteY36" fmla="*/ 763484 h 1309353"/>
                <a:gd name="connsiteX37" fmla="*/ 27029 w 4770580"/>
                <a:gd name="connsiteY37" fmla="*/ 546245 h 1309353"/>
                <a:gd name="connsiteX38" fmla="*/ 279256 w 4770580"/>
                <a:gd name="connsiteY38" fmla="*/ 109235 h 1309353"/>
                <a:gd name="connsiteX39" fmla="*/ 468456 w 4770580"/>
                <a:gd name="connsiteY39" fmla="*/ 0 h 1309353"/>
                <a:gd name="connsiteX40" fmla="*/ 973030 w 4770580"/>
                <a:gd name="connsiteY40" fmla="*/ 71 h 1309353"/>
                <a:gd name="connsiteX41" fmla="*/ 1161108 w 4770580"/>
                <a:gd name="connsiteY41" fmla="*/ 108790 h 1309353"/>
                <a:gd name="connsiteX42" fmla="*/ 1205528 w 4770580"/>
                <a:gd name="connsiteY42" fmla="*/ 185727 h 1309353"/>
                <a:gd name="connsiteX43" fmla="*/ 1230238 w 4770580"/>
                <a:gd name="connsiteY43" fmla="*/ 228525 h 1309353"/>
                <a:gd name="connsiteX44" fmla="*/ 1244158 w 4770580"/>
                <a:gd name="connsiteY44" fmla="*/ 204346 h 1309353"/>
                <a:gd name="connsiteX45" fmla="*/ 1287348 w 4770580"/>
                <a:gd name="connsiteY45" fmla="*/ 129322 h 1309353"/>
                <a:gd name="connsiteX46" fmla="*/ 1470329 w 4770580"/>
                <a:gd name="connsiteY46" fmla="*/ 23810 h 1309353"/>
                <a:gd name="connsiteX47" fmla="*/ 4316245 w 4770580"/>
                <a:gd name="connsiteY47" fmla="*/ 23810 h 1309353"/>
                <a:gd name="connsiteX48" fmla="*/ 4497840 w 4770580"/>
                <a:gd name="connsiteY48" fmla="*/ 129322 h 1309353"/>
                <a:gd name="connsiteX49" fmla="*/ 4744589 w 4770580"/>
                <a:gd name="connsiteY49" fmla="*/ 555531 h 1309353"/>
                <a:gd name="connsiteX50" fmla="*/ 4744589 w 4770580"/>
                <a:gd name="connsiteY50" fmla="*/ 766554 h 1309353"/>
                <a:gd name="connsiteX51" fmla="*/ 4497840 w 4770580"/>
                <a:gd name="connsiteY51" fmla="*/ 1191375 h 1309353"/>
                <a:gd name="connsiteX52" fmla="*/ 4316245 w 4770580"/>
                <a:gd name="connsiteY52" fmla="*/ 1296886 h 1309353"/>
                <a:gd name="connsiteX53" fmla="*/ 1470329 w 4770580"/>
                <a:gd name="connsiteY53" fmla="*/ 1296886 h 1309353"/>
                <a:gd name="connsiteX54" fmla="*/ 1287348 w 4770580"/>
                <a:gd name="connsiteY54" fmla="*/ 1191375 h 1309353"/>
                <a:gd name="connsiteX55" fmla="*/ 1227445 w 4770580"/>
                <a:gd name="connsiteY55" fmla="*/ 1087659 h 1309353"/>
                <a:gd name="connsiteX56" fmla="*/ 1226848 w 4770580"/>
                <a:gd name="connsiteY56" fmla="*/ 1086625 h 1309353"/>
                <a:gd name="connsiteX57" fmla="*/ 1222923 w 4770580"/>
                <a:gd name="connsiteY57" fmla="*/ 1093426 h 1309353"/>
                <a:gd name="connsiteX58" fmla="*/ 1161344 w 4770580"/>
                <a:gd name="connsiteY58" fmla="*/ 1200118 h 1309353"/>
                <a:gd name="connsiteX59" fmla="*/ 972144 w 4770580"/>
                <a:gd name="connsiteY59" fmla="*/ 1309353 h 1309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4770580" h="1309353">
                  <a:moveTo>
                    <a:pt x="721108" y="1246289"/>
                  </a:moveTo>
                  <a:cubicBezTo>
                    <a:pt x="752826" y="1246241"/>
                    <a:pt x="784615" y="1238712"/>
                    <a:pt x="810451" y="1223796"/>
                  </a:cubicBezTo>
                  <a:cubicBezTo>
                    <a:pt x="810451" y="1223796"/>
                    <a:pt x="810451" y="1223796"/>
                    <a:pt x="1169112" y="1016723"/>
                  </a:cubicBezTo>
                  <a:cubicBezTo>
                    <a:pt x="1220784" y="986890"/>
                    <a:pt x="1257760" y="922246"/>
                    <a:pt x="1258325" y="862389"/>
                  </a:cubicBezTo>
                  <a:cubicBezTo>
                    <a:pt x="1258325" y="862389"/>
                    <a:pt x="1258325" y="862389"/>
                    <a:pt x="1258382" y="448342"/>
                  </a:cubicBezTo>
                  <a:cubicBezTo>
                    <a:pt x="1257933" y="389069"/>
                    <a:pt x="1220438" y="324126"/>
                    <a:pt x="1168745" y="293086"/>
                  </a:cubicBezTo>
                  <a:cubicBezTo>
                    <a:pt x="1168745" y="293086"/>
                    <a:pt x="1168745" y="293086"/>
                    <a:pt x="810142" y="86113"/>
                  </a:cubicBezTo>
                  <a:cubicBezTo>
                    <a:pt x="758021" y="56673"/>
                    <a:pt x="683550" y="56373"/>
                    <a:pt x="631878" y="86206"/>
                  </a:cubicBezTo>
                  <a:lnTo>
                    <a:pt x="273217" y="293279"/>
                  </a:lnTo>
                  <a:cubicBezTo>
                    <a:pt x="221546" y="323112"/>
                    <a:pt x="183556" y="388341"/>
                    <a:pt x="184004" y="447613"/>
                  </a:cubicBezTo>
                  <a:cubicBezTo>
                    <a:pt x="184004" y="447613"/>
                    <a:pt x="184004" y="447613"/>
                    <a:pt x="183947" y="861660"/>
                  </a:cubicBezTo>
                  <a:cubicBezTo>
                    <a:pt x="183969" y="922532"/>
                    <a:pt x="221464" y="987475"/>
                    <a:pt x="273584" y="1016915"/>
                  </a:cubicBezTo>
                  <a:cubicBezTo>
                    <a:pt x="273584" y="1016915"/>
                    <a:pt x="273584" y="1016915"/>
                    <a:pt x="632188" y="1223889"/>
                  </a:cubicBezTo>
                  <a:cubicBezTo>
                    <a:pt x="657742" y="1238901"/>
                    <a:pt x="689390" y="1246336"/>
                    <a:pt x="721108" y="1246289"/>
                  </a:cubicBezTo>
                  <a:close/>
                  <a:moveTo>
                    <a:pt x="4267820" y="1252424"/>
                  </a:moveTo>
                  <a:cubicBezTo>
                    <a:pt x="4336113" y="1252424"/>
                    <a:pt x="4409761" y="1211102"/>
                    <a:pt x="4443238" y="1154284"/>
                  </a:cubicBezTo>
                  <a:cubicBezTo>
                    <a:pt x="4681593" y="759136"/>
                    <a:pt x="4681593" y="759136"/>
                    <a:pt x="4681593" y="759136"/>
                  </a:cubicBezTo>
                  <a:cubicBezTo>
                    <a:pt x="4715069" y="702317"/>
                    <a:pt x="4715069" y="619671"/>
                    <a:pt x="4681593" y="562853"/>
                  </a:cubicBezTo>
                  <a:cubicBezTo>
                    <a:pt x="4443238" y="166413"/>
                    <a:pt x="4443238" y="166413"/>
                    <a:pt x="4443238" y="166413"/>
                  </a:cubicBezTo>
                  <a:cubicBezTo>
                    <a:pt x="4409761" y="109595"/>
                    <a:pt x="4336113" y="68272"/>
                    <a:pt x="4267820" y="68272"/>
                  </a:cubicBezTo>
                  <a:cubicBezTo>
                    <a:pt x="1518706" y="68272"/>
                    <a:pt x="1518706" y="68272"/>
                    <a:pt x="1518706" y="68272"/>
                  </a:cubicBezTo>
                  <a:cubicBezTo>
                    <a:pt x="1450414" y="68272"/>
                    <a:pt x="1375426" y="109595"/>
                    <a:pt x="1341950" y="166413"/>
                  </a:cubicBezTo>
                  <a:cubicBezTo>
                    <a:pt x="1327136" y="191190"/>
                    <a:pt x="1313249" y="214419"/>
                    <a:pt x="1300229" y="236196"/>
                  </a:cubicBezTo>
                  <a:lnTo>
                    <a:pt x="1266876" y="291984"/>
                  </a:lnTo>
                  <a:lnTo>
                    <a:pt x="1278103" y="311430"/>
                  </a:lnTo>
                  <a:cubicBezTo>
                    <a:pt x="1413457" y="545869"/>
                    <a:pt x="1413457" y="545869"/>
                    <a:pt x="1413457" y="545869"/>
                  </a:cubicBezTo>
                  <a:cubicBezTo>
                    <a:pt x="1449812" y="608838"/>
                    <a:pt x="1450160" y="700828"/>
                    <a:pt x="1413571" y="763109"/>
                  </a:cubicBezTo>
                  <a:cubicBezTo>
                    <a:pt x="1350514" y="872361"/>
                    <a:pt x="1303222" y="954300"/>
                    <a:pt x="1267752" y="1015755"/>
                  </a:cubicBezTo>
                  <a:lnTo>
                    <a:pt x="1263390" y="1023312"/>
                  </a:lnTo>
                  <a:lnTo>
                    <a:pt x="1264931" y="1025880"/>
                  </a:lnTo>
                  <a:cubicBezTo>
                    <a:pt x="1341950" y="1154284"/>
                    <a:pt x="1341950" y="1154284"/>
                    <a:pt x="1341950" y="1154284"/>
                  </a:cubicBezTo>
                  <a:cubicBezTo>
                    <a:pt x="1375426" y="1211102"/>
                    <a:pt x="1450414" y="1252424"/>
                    <a:pt x="1518706" y="1252424"/>
                  </a:cubicBezTo>
                  <a:cubicBezTo>
                    <a:pt x="4267820" y="1252424"/>
                    <a:pt x="4267820" y="1252424"/>
                    <a:pt x="4267820" y="1252424"/>
                  </a:cubicBezTo>
                  <a:close/>
                  <a:moveTo>
                    <a:pt x="972144" y="1309353"/>
                  </a:moveTo>
                  <a:cubicBezTo>
                    <a:pt x="467570" y="1309283"/>
                    <a:pt x="467570" y="1309283"/>
                    <a:pt x="467570" y="1309283"/>
                  </a:cubicBezTo>
                  <a:cubicBezTo>
                    <a:pt x="395338" y="1309829"/>
                    <a:pt x="315847" y="1263533"/>
                    <a:pt x="279492" y="1200564"/>
                  </a:cubicBezTo>
                  <a:lnTo>
                    <a:pt x="27144" y="763484"/>
                  </a:lnTo>
                  <a:cubicBezTo>
                    <a:pt x="-9211" y="700515"/>
                    <a:pt x="-8847" y="609761"/>
                    <a:pt x="27029" y="546245"/>
                  </a:cubicBezTo>
                  <a:cubicBezTo>
                    <a:pt x="279256" y="109235"/>
                    <a:pt x="279256" y="109235"/>
                    <a:pt x="279256" y="109235"/>
                  </a:cubicBezTo>
                  <a:cubicBezTo>
                    <a:pt x="317082" y="46240"/>
                    <a:pt x="396224" y="547"/>
                    <a:pt x="468456" y="0"/>
                  </a:cubicBezTo>
                  <a:cubicBezTo>
                    <a:pt x="973030" y="71"/>
                    <a:pt x="973030" y="71"/>
                    <a:pt x="973030" y="71"/>
                  </a:cubicBezTo>
                  <a:cubicBezTo>
                    <a:pt x="1045975" y="759"/>
                    <a:pt x="1124753" y="45821"/>
                    <a:pt x="1161108" y="108790"/>
                  </a:cubicBezTo>
                  <a:cubicBezTo>
                    <a:pt x="1176880" y="136107"/>
                    <a:pt x="1191666" y="161718"/>
                    <a:pt x="1205528" y="185727"/>
                  </a:cubicBezTo>
                  <a:lnTo>
                    <a:pt x="1230238" y="228525"/>
                  </a:lnTo>
                  <a:lnTo>
                    <a:pt x="1244158" y="204346"/>
                  </a:lnTo>
                  <a:cubicBezTo>
                    <a:pt x="1257636" y="180933"/>
                    <a:pt x="1272012" y="155960"/>
                    <a:pt x="1287348" y="129322"/>
                  </a:cubicBezTo>
                  <a:cubicBezTo>
                    <a:pt x="1322004" y="68236"/>
                    <a:pt x="1399632" y="23810"/>
                    <a:pt x="1470329" y="23810"/>
                  </a:cubicBezTo>
                  <a:cubicBezTo>
                    <a:pt x="1470329" y="23810"/>
                    <a:pt x="1470329" y="23810"/>
                    <a:pt x="4316245" y="23810"/>
                  </a:cubicBezTo>
                  <a:cubicBezTo>
                    <a:pt x="4386943" y="23810"/>
                    <a:pt x="4463184" y="68236"/>
                    <a:pt x="4497840" y="129322"/>
                  </a:cubicBezTo>
                  <a:cubicBezTo>
                    <a:pt x="4497840" y="129322"/>
                    <a:pt x="4497840" y="129322"/>
                    <a:pt x="4744589" y="555531"/>
                  </a:cubicBezTo>
                  <a:cubicBezTo>
                    <a:pt x="4779244" y="616616"/>
                    <a:pt x="4779244" y="705468"/>
                    <a:pt x="4744589" y="766554"/>
                  </a:cubicBezTo>
                  <a:cubicBezTo>
                    <a:pt x="4744589" y="766554"/>
                    <a:pt x="4744589" y="766554"/>
                    <a:pt x="4497840" y="1191375"/>
                  </a:cubicBezTo>
                  <a:cubicBezTo>
                    <a:pt x="4463184" y="1252461"/>
                    <a:pt x="4386943" y="1296886"/>
                    <a:pt x="4316245" y="1296886"/>
                  </a:cubicBezTo>
                  <a:cubicBezTo>
                    <a:pt x="4316245" y="1296886"/>
                    <a:pt x="4316245" y="1296886"/>
                    <a:pt x="1470329" y="1296886"/>
                  </a:cubicBezTo>
                  <a:cubicBezTo>
                    <a:pt x="1399632" y="1296886"/>
                    <a:pt x="1322004" y="1252461"/>
                    <a:pt x="1287348" y="1191375"/>
                  </a:cubicBezTo>
                  <a:cubicBezTo>
                    <a:pt x="1287348" y="1191375"/>
                    <a:pt x="1287348" y="1191375"/>
                    <a:pt x="1227445" y="1087659"/>
                  </a:cubicBezTo>
                  <a:lnTo>
                    <a:pt x="1226848" y="1086625"/>
                  </a:lnTo>
                  <a:lnTo>
                    <a:pt x="1222923" y="1093426"/>
                  </a:lnTo>
                  <a:cubicBezTo>
                    <a:pt x="1161344" y="1200118"/>
                    <a:pt x="1161344" y="1200118"/>
                    <a:pt x="1161344" y="1200118"/>
                  </a:cubicBezTo>
                  <a:cubicBezTo>
                    <a:pt x="1125468" y="1263634"/>
                    <a:pt x="1046325" y="1309327"/>
                    <a:pt x="972144" y="1309353"/>
                  </a:cubicBezTo>
                  <a:close/>
                </a:path>
              </a:pathLst>
            </a:custGeom>
            <a:solidFill>
              <a:schemeClr val="accent4"/>
            </a:solidFill>
            <a:ln w="19050">
              <a:noFill/>
            </a:ln>
            <a:effectLst>
              <a:softEdge rad="0"/>
            </a:effectLst>
          </p:spPr>
          <p:txBody>
            <a:bodyPr vert="horz" wrap="square" lIns="121883" tIns="60941" rIns="121883" bIns="60941" numCol="1" anchor="t" anchorCtr="0" compatLnSpc="1">
              <a:noAutofit/>
            </a:bodyPr>
            <a:p>
              <a:endParaRPr lang="zh-CN" altLang="en-US" sz="1335">
                <a:solidFill>
                  <a:schemeClr val="tx1">
                    <a:lumMod val="50000"/>
                    <a:lumOff val="50000"/>
                  </a:schemeClr>
                </a:solidFill>
                <a:latin typeface="Source Han Serif SC" panose="02020400000000000000" pitchFamily="18" charset="-122"/>
                <a:ea typeface="Source Han Serif SC" panose="02020400000000000000" pitchFamily="18" charset="-122"/>
                <a:sym typeface="Source Han Serif SC" panose="02020400000000000000" pitchFamily="18" charset="-122"/>
              </a:endParaRPr>
            </a:p>
          </p:txBody>
        </p:sp>
        <p:grpSp>
          <p:nvGrpSpPr>
            <p:cNvPr id="21" name="组合 24"/>
            <p:cNvGrpSpPr/>
            <p:nvPr/>
          </p:nvGrpSpPr>
          <p:grpSpPr>
            <a:xfrm>
              <a:off x="9944428" y="4984882"/>
              <a:ext cx="387591" cy="495680"/>
              <a:chOff x="1605186" y="572440"/>
              <a:chExt cx="563562" cy="720725"/>
            </a:xfrm>
            <a:gradFill>
              <a:gsLst>
                <a:gs pos="0">
                  <a:srgbClr val="FDFA75"/>
                </a:gs>
                <a:gs pos="100000">
                  <a:srgbClr val="D79E11"/>
                </a:gs>
              </a:gsLst>
              <a:lin ang="2700000" scaled="1"/>
            </a:gradFill>
            <a:effectLst/>
          </p:grpSpPr>
          <p:sp>
            <p:nvSpPr>
              <p:cNvPr id="23" name="Freeform 32"/>
              <p:cNvSpPr/>
              <p:nvPr/>
            </p:nvSpPr>
            <p:spPr bwMode="auto">
              <a:xfrm>
                <a:off x="1814736" y="572440"/>
                <a:ext cx="142875" cy="720725"/>
              </a:xfrm>
              <a:custGeom>
                <a:avLst/>
                <a:gdLst>
                  <a:gd name="T0" fmla="*/ 64 w 64"/>
                  <a:gd name="T1" fmla="*/ 289 h 321"/>
                  <a:gd name="T2" fmla="*/ 32 w 64"/>
                  <a:gd name="T3" fmla="*/ 321 h 321"/>
                  <a:gd name="T4" fmla="*/ 0 w 64"/>
                  <a:gd name="T5" fmla="*/ 289 h 321"/>
                  <a:gd name="T6" fmla="*/ 0 w 64"/>
                  <a:gd name="T7" fmla="*/ 32 h 321"/>
                  <a:gd name="T8" fmla="*/ 32 w 64"/>
                  <a:gd name="T9" fmla="*/ 0 h 321"/>
                  <a:gd name="T10" fmla="*/ 64 w 64"/>
                  <a:gd name="T11" fmla="*/ 32 h 321"/>
                  <a:gd name="T12" fmla="*/ 64 w 64"/>
                  <a:gd name="T13" fmla="*/ 289 h 3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4" h="321">
                    <a:moveTo>
                      <a:pt x="64" y="289"/>
                    </a:moveTo>
                    <a:cubicBezTo>
                      <a:pt x="64" y="307"/>
                      <a:pt x="49" y="321"/>
                      <a:pt x="32" y="321"/>
                    </a:cubicBezTo>
                    <a:cubicBezTo>
                      <a:pt x="14" y="321"/>
                      <a:pt x="0" y="307"/>
                      <a:pt x="0" y="289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0" y="14"/>
                      <a:pt x="14" y="0"/>
                      <a:pt x="32" y="0"/>
                    </a:cubicBezTo>
                    <a:cubicBezTo>
                      <a:pt x="49" y="0"/>
                      <a:pt x="64" y="14"/>
                      <a:pt x="64" y="32"/>
                    </a:cubicBezTo>
                    <a:lnTo>
                      <a:pt x="64" y="289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883" tIns="60941" rIns="121883" bIns="60941" numCol="1" anchor="t" anchorCtr="0" compatLnSpc="1"/>
              <a:p>
                <a:endParaRPr lang="zh-CN" altLang="en-US" sz="1335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Han Serif SC" panose="02020400000000000000" pitchFamily="18" charset="-122"/>
                  <a:ea typeface="Source Han Serif SC" panose="02020400000000000000" pitchFamily="18" charset="-122"/>
                  <a:sym typeface="Source Han Serif SC" panose="02020400000000000000" pitchFamily="18" charset="-122"/>
                </a:endParaRPr>
              </a:p>
            </p:txBody>
          </p:sp>
          <p:sp>
            <p:nvSpPr>
              <p:cNvPr id="24" name="Freeform 33"/>
              <p:cNvSpPr/>
              <p:nvPr/>
            </p:nvSpPr>
            <p:spPr bwMode="auto">
              <a:xfrm>
                <a:off x="1605186" y="1012177"/>
                <a:ext cx="141288" cy="280988"/>
              </a:xfrm>
              <a:custGeom>
                <a:avLst/>
                <a:gdLst>
                  <a:gd name="T0" fmla="*/ 63 w 63"/>
                  <a:gd name="T1" fmla="*/ 93 h 125"/>
                  <a:gd name="T2" fmla="*/ 32 w 63"/>
                  <a:gd name="T3" fmla="*/ 125 h 125"/>
                  <a:gd name="T4" fmla="*/ 0 w 63"/>
                  <a:gd name="T5" fmla="*/ 93 h 125"/>
                  <a:gd name="T6" fmla="*/ 0 w 63"/>
                  <a:gd name="T7" fmla="*/ 32 h 125"/>
                  <a:gd name="T8" fmla="*/ 32 w 63"/>
                  <a:gd name="T9" fmla="*/ 0 h 125"/>
                  <a:gd name="T10" fmla="*/ 63 w 63"/>
                  <a:gd name="T11" fmla="*/ 32 h 125"/>
                  <a:gd name="T12" fmla="*/ 63 w 63"/>
                  <a:gd name="T13" fmla="*/ 93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3" h="125">
                    <a:moveTo>
                      <a:pt x="63" y="93"/>
                    </a:moveTo>
                    <a:cubicBezTo>
                      <a:pt x="63" y="111"/>
                      <a:pt x="49" y="125"/>
                      <a:pt x="32" y="125"/>
                    </a:cubicBezTo>
                    <a:cubicBezTo>
                      <a:pt x="14" y="125"/>
                      <a:pt x="0" y="111"/>
                      <a:pt x="0" y="93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0" y="14"/>
                      <a:pt x="14" y="0"/>
                      <a:pt x="32" y="0"/>
                    </a:cubicBezTo>
                    <a:cubicBezTo>
                      <a:pt x="49" y="0"/>
                      <a:pt x="63" y="14"/>
                      <a:pt x="63" y="32"/>
                    </a:cubicBezTo>
                    <a:lnTo>
                      <a:pt x="63" y="93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883" tIns="60941" rIns="121883" bIns="60941" numCol="1" anchor="t" anchorCtr="0" compatLnSpc="1"/>
              <a:p>
                <a:endParaRPr lang="zh-CN" altLang="en-US" sz="1335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Han Serif SC" panose="02020400000000000000" pitchFamily="18" charset="-122"/>
                  <a:ea typeface="Source Han Serif SC" panose="02020400000000000000" pitchFamily="18" charset="-122"/>
                  <a:sym typeface="Source Han Serif SC" panose="02020400000000000000" pitchFamily="18" charset="-122"/>
                </a:endParaRPr>
              </a:p>
            </p:txBody>
          </p:sp>
          <p:sp>
            <p:nvSpPr>
              <p:cNvPr id="25" name="Freeform 34"/>
              <p:cNvSpPr/>
              <p:nvPr/>
            </p:nvSpPr>
            <p:spPr bwMode="auto">
              <a:xfrm>
                <a:off x="2025873" y="804215"/>
                <a:ext cx="142875" cy="488950"/>
              </a:xfrm>
              <a:custGeom>
                <a:avLst/>
                <a:gdLst>
                  <a:gd name="T0" fmla="*/ 64 w 64"/>
                  <a:gd name="T1" fmla="*/ 186 h 218"/>
                  <a:gd name="T2" fmla="*/ 32 w 64"/>
                  <a:gd name="T3" fmla="*/ 218 h 218"/>
                  <a:gd name="T4" fmla="*/ 0 w 64"/>
                  <a:gd name="T5" fmla="*/ 186 h 218"/>
                  <a:gd name="T6" fmla="*/ 0 w 64"/>
                  <a:gd name="T7" fmla="*/ 32 h 218"/>
                  <a:gd name="T8" fmla="*/ 32 w 64"/>
                  <a:gd name="T9" fmla="*/ 0 h 218"/>
                  <a:gd name="T10" fmla="*/ 64 w 64"/>
                  <a:gd name="T11" fmla="*/ 32 h 218"/>
                  <a:gd name="T12" fmla="*/ 64 w 64"/>
                  <a:gd name="T13" fmla="*/ 186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4" h="218">
                    <a:moveTo>
                      <a:pt x="64" y="186"/>
                    </a:moveTo>
                    <a:cubicBezTo>
                      <a:pt x="64" y="204"/>
                      <a:pt x="49" y="218"/>
                      <a:pt x="32" y="218"/>
                    </a:cubicBezTo>
                    <a:cubicBezTo>
                      <a:pt x="14" y="218"/>
                      <a:pt x="0" y="204"/>
                      <a:pt x="0" y="186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0" y="14"/>
                      <a:pt x="14" y="0"/>
                      <a:pt x="32" y="0"/>
                    </a:cubicBezTo>
                    <a:cubicBezTo>
                      <a:pt x="49" y="0"/>
                      <a:pt x="64" y="14"/>
                      <a:pt x="64" y="32"/>
                    </a:cubicBezTo>
                    <a:lnTo>
                      <a:pt x="64" y="186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883" tIns="60941" rIns="121883" bIns="60941" numCol="1" anchor="t" anchorCtr="0" compatLnSpc="1"/>
              <a:p>
                <a:endParaRPr lang="zh-CN" altLang="en-US" sz="1335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Han Serif SC" panose="02020400000000000000" pitchFamily="18" charset="-122"/>
                  <a:ea typeface="Source Han Serif SC" panose="02020400000000000000" pitchFamily="18" charset="-122"/>
                  <a:sym typeface="Source Han Serif SC" panose="02020400000000000000" pitchFamily="18" charset="-122"/>
                </a:endParaRPr>
              </a:p>
            </p:txBody>
          </p:sp>
        </p:grpSp>
        <p:sp>
          <p:nvSpPr>
            <p:cNvPr id="22" name="文本框 48"/>
            <p:cNvSpPr txBox="1"/>
            <p:nvPr/>
          </p:nvSpPr>
          <p:spPr>
            <a:xfrm>
              <a:off x="6484964" y="4936943"/>
              <a:ext cx="2821051" cy="574040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p>
              <a:r>
                <a:rPr lang="en-US" b="1" dirty="0">
                  <a:solidFill>
                    <a:schemeClr val="tx1"/>
                  </a:solidFill>
                  <a:latin typeface="Source Han Serif SC" panose="02020400000000000000" pitchFamily="18" charset="-122"/>
                  <a:ea typeface="Source Han Serif SC" panose="02020400000000000000" pitchFamily="18" charset="-122"/>
                  <a:sym typeface="Source Han Serif SC" panose="02020400000000000000" pitchFamily="18" charset="-122"/>
                </a:rPr>
                <a:t>4</a:t>
              </a:r>
              <a:r>
                <a:rPr lang="zh-CN" altLang="en-US" b="1" dirty="0">
                  <a:solidFill>
                    <a:schemeClr val="tx1"/>
                  </a:solidFill>
                  <a:latin typeface="Source Han Serif SC" panose="02020400000000000000" pitchFamily="18" charset="-122"/>
                  <a:ea typeface="Source Han Serif SC" panose="02020400000000000000" pitchFamily="18" charset="-122"/>
                  <a:sym typeface="Source Han Serif SC" panose="02020400000000000000" pitchFamily="18" charset="-122"/>
                </a:rPr>
                <a:t>、动画的运动曲线</a:t>
              </a:r>
              <a:endPara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Han Serif SC" panose="02020400000000000000" pitchFamily="18" charset="-122"/>
                <a:ea typeface="Source Han Serif SC" panose="02020400000000000000" pitchFamily="18" charset="-122"/>
                <a:sym typeface="Source Han Serif SC" panose="02020400000000000000" pitchFamily="18" charset="-122"/>
              </a:endParaRPr>
            </a:p>
            <a:p>
              <a:r>
                <a:rPr lang="en-US" altLang="zh-CN" sz="1335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Han Serif SC" panose="02020400000000000000" pitchFamily="18" charset="-122"/>
                  <a:ea typeface="Source Han Serif SC" panose="02020400000000000000" pitchFamily="18" charset="-122"/>
                  <a:sym typeface="Source Han Serif SC" panose="02020400000000000000" pitchFamily="18" charset="-122"/>
                </a:rPr>
                <a:t>animation-timing-function:</a:t>
              </a:r>
              <a:r>
                <a:rPr lang="zh-CN" altLang="en-US" sz="1335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Han Serif SC" panose="02020400000000000000" pitchFamily="18" charset="-122"/>
                  <a:ea typeface="Source Han Serif SC" panose="02020400000000000000" pitchFamily="18" charset="-122"/>
                  <a:sym typeface="Source Han Serif SC" panose="02020400000000000000" pitchFamily="18" charset="-122"/>
                </a:rPr>
                <a:t>曲线</a:t>
              </a:r>
              <a:r>
                <a:rPr lang="en-US" altLang="zh-CN" sz="1335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Han Serif SC" panose="02020400000000000000" pitchFamily="18" charset="-122"/>
                  <a:ea typeface="Source Han Serif SC" panose="02020400000000000000" pitchFamily="18" charset="-122"/>
                  <a:sym typeface="Source Han Serif SC" panose="02020400000000000000" pitchFamily="18" charset="-122"/>
                </a:rPr>
                <a:t>;</a:t>
              </a:r>
              <a:endParaRPr lang="en-US" altLang="zh-CN" sz="1335" dirty="0">
                <a:solidFill>
                  <a:schemeClr val="tx1">
                    <a:lumMod val="50000"/>
                    <a:lumOff val="50000"/>
                  </a:schemeClr>
                </a:solidFill>
                <a:latin typeface="Source Han Serif SC" panose="02020400000000000000" pitchFamily="18" charset="-122"/>
                <a:ea typeface="Source Han Serif SC" panose="02020400000000000000" pitchFamily="18" charset="-122"/>
                <a:sym typeface="Source Han Serif SC" panose="02020400000000000000" pitchFamily="18" charset="-122"/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774413" y="1107499"/>
            <a:ext cx="3517618" cy="847685"/>
            <a:chOff x="736313" y="640774"/>
            <a:chExt cx="3517618" cy="847685"/>
          </a:xfrm>
        </p:grpSpPr>
        <p:sp>
          <p:nvSpPr>
            <p:cNvPr id="27" name="L 形 26"/>
            <p:cNvSpPr/>
            <p:nvPr/>
          </p:nvSpPr>
          <p:spPr>
            <a:xfrm rot="10800000" flipH="1">
              <a:off x="736313" y="640774"/>
              <a:ext cx="469900" cy="419100"/>
            </a:xfrm>
            <a:prstGeom prst="corner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Han Serif SC" panose="02020400000000000000" pitchFamily="18" charset="-122"/>
                <a:ea typeface="Source Han Serif SC" panose="02020400000000000000" pitchFamily="18" charset="-122"/>
                <a:cs typeface="+mn-ea"/>
                <a:sym typeface="Source Han Serif SC" panose="02020400000000000000" pitchFamily="18" charset="-122"/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1059212" y="843299"/>
              <a:ext cx="3194719" cy="645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3600" b="1" i="0" u="none" strike="noStrike" kern="1200" cap="none" spc="0" normalizeH="0" baseline="0" noProof="0" dirty="0">
                  <a:ln>
                    <a:noFill/>
                  </a:ln>
                  <a:solidFill>
                    <a:srgbClr val="072D52"/>
                  </a:solidFill>
                  <a:effectLst/>
                  <a:uLnTx/>
                  <a:uFillTx/>
                  <a:latin typeface="Source Han Serif SC" panose="02020400000000000000" pitchFamily="18" charset="-122"/>
                  <a:ea typeface="Source Han Serif SC" panose="02020400000000000000" pitchFamily="18" charset="-122"/>
                  <a:cs typeface="+mn-ea"/>
                  <a:sym typeface="Source Han Serif SC" panose="02020400000000000000" pitchFamily="18" charset="-122"/>
                </a:rPr>
                <a:t>动画</a:t>
              </a:r>
              <a:endPara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72D52"/>
                </a:solidFill>
                <a:effectLst/>
                <a:uLnTx/>
                <a:uFillTx/>
                <a:latin typeface="Source Han Serif SC" panose="02020400000000000000" pitchFamily="18" charset="-122"/>
                <a:ea typeface="Source Han Serif SC" panose="02020400000000000000" pitchFamily="18" charset="-122"/>
                <a:cs typeface="+mn-ea"/>
                <a:sym typeface="Source Han Serif SC" panose="02020400000000000000" pitchFamily="18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35" name="矩形 34"/>
          <p:cNvSpPr/>
          <p:nvPr/>
        </p:nvSpPr>
        <p:spPr>
          <a:xfrm>
            <a:off x="0" y="0"/>
            <a:ext cx="12192000" cy="905068"/>
          </a:xfrm>
          <a:prstGeom prst="rect">
            <a:avLst/>
          </a:prstGeom>
          <a:solidFill>
            <a:srgbClr val="3494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6" name="等腰三角形 35"/>
          <p:cNvSpPr/>
          <p:nvPr/>
        </p:nvSpPr>
        <p:spPr>
          <a:xfrm>
            <a:off x="0" y="0"/>
            <a:ext cx="4292081" cy="905068"/>
          </a:xfrm>
          <a:prstGeom prst="triangle">
            <a:avLst>
              <a:gd name="adj" fmla="val 0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7" name="文本框 36"/>
          <p:cNvSpPr txBox="1"/>
          <p:nvPr/>
        </p:nvSpPr>
        <p:spPr>
          <a:xfrm>
            <a:off x="3115773" y="68131"/>
            <a:ext cx="37542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000" dirty="0">
                <a:solidFill>
                  <a:schemeClr val="bg1"/>
                </a:solidFill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rPr>
              <a:t>PART ONE</a:t>
            </a:r>
            <a:endParaRPr lang="zh-CN" altLang="en-US" sz="4000" dirty="0">
              <a:solidFill>
                <a:schemeClr val="bg1"/>
              </a:solidFill>
              <a:latin typeface="阿里巴巴普惠体 L" panose="00020600040101010101" pitchFamily="18" charset="-122"/>
              <a:ea typeface="阿里巴巴普惠体 L" panose="00020600040101010101" pitchFamily="18" charset="-122"/>
              <a:cs typeface="阿里巴巴普惠体 L" panose="00020600040101010101" pitchFamily="18" charset="-122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5684525" y="130062"/>
            <a:ext cx="2732362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学习内容</a:t>
            </a:r>
            <a:endParaRPr lang="zh-CN" altLang="en-US" sz="3200" dirty="0">
              <a:solidFill>
                <a:schemeClr val="bg1"/>
              </a:solidFill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</p:txBody>
      </p:sp>
      <p:grpSp>
        <p:nvGrpSpPr>
          <p:cNvPr id="26" name="组合 25"/>
          <p:cNvGrpSpPr/>
          <p:nvPr/>
        </p:nvGrpSpPr>
        <p:grpSpPr>
          <a:xfrm>
            <a:off x="774413" y="1107499"/>
            <a:ext cx="3517618" cy="847685"/>
            <a:chOff x="736313" y="640774"/>
            <a:chExt cx="3517618" cy="847685"/>
          </a:xfrm>
        </p:grpSpPr>
        <p:sp>
          <p:nvSpPr>
            <p:cNvPr id="27" name="L 形 26"/>
            <p:cNvSpPr/>
            <p:nvPr/>
          </p:nvSpPr>
          <p:spPr>
            <a:xfrm rot="10800000" flipH="1">
              <a:off x="736313" y="640774"/>
              <a:ext cx="469900" cy="419100"/>
            </a:xfrm>
            <a:prstGeom prst="corner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Han Serif SC" panose="02020400000000000000" pitchFamily="18" charset="-122"/>
                <a:ea typeface="Source Han Serif SC" panose="02020400000000000000" pitchFamily="18" charset="-122"/>
                <a:cs typeface="+mn-ea"/>
                <a:sym typeface="Source Han Serif SC" panose="02020400000000000000" pitchFamily="18" charset="-122"/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1059212" y="843299"/>
              <a:ext cx="3194719" cy="645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3600" b="1" i="0" u="none" strike="noStrike" kern="1200" cap="none" spc="0" normalizeH="0" baseline="0" noProof="0" dirty="0">
                  <a:ln>
                    <a:noFill/>
                  </a:ln>
                  <a:solidFill>
                    <a:srgbClr val="072D52"/>
                  </a:solidFill>
                  <a:effectLst/>
                  <a:uLnTx/>
                  <a:uFillTx/>
                  <a:latin typeface="Source Han Serif SC" panose="02020400000000000000" pitchFamily="18" charset="-122"/>
                  <a:ea typeface="Source Han Serif SC" panose="02020400000000000000" pitchFamily="18" charset="-122"/>
                  <a:cs typeface="+mn-ea"/>
                  <a:sym typeface="Source Han Serif SC" panose="02020400000000000000" pitchFamily="18" charset="-122"/>
                </a:rPr>
                <a:t>动画</a:t>
              </a:r>
              <a:endPara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72D52"/>
                </a:solidFill>
                <a:effectLst/>
                <a:uLnTx/>
                <a:uFillTx/>
                <a:latin typeface="Source Han Serif SC" panose="02020400000000000000" pitchFamily="18" charset="-122"/>
                <a:ea typeface="Source Han Serif SC" panose="02020400000000000000" pitchFamily="18" charset="-122"/>
                <a:cs typeface="+mn-ea"/>
                <a:sym typeface="Source Han Serif SC" panose="02020400000000000000" pitchFamily="18" charset="-122"/>
              </a:endParaRPr>
            </a:p>
          </p:txBody>
        </p:sp>
      </p:grpSp>
      <p:sp>
        <p:nvSpPr>
          <p:cNvPr id="29" name="流程图: 资料带 28"/>
          <p:cNvSpPr/>
          <p:nvPr/>
        </p:nvSpPr>
        <p:spPr>
          <a:xfrm>
            <a:off x="3475355" y="2071370"/>
            <a:ext cx="3829050" cy="895350"/>
          </a:xfrm>
          <a:prstGeom prst="flowChartPunchedTap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0" name="文本框 29"/>
          <p:cNvSpPr txBox="1"/>
          <p:nvPr/>
        </p:nvSpPr>
        <p:spPr>
          <a:xfrm>
            <a:off x="4694555" y="2334895"/>
            <a:ext cx="11620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运动曲线</a:t>
            </a:r>
            <a:endParaRPr lang="zh-CN" altLang="en-US"/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11275" y="3651250"/>
            <a:ext cx="8819515" cy="24161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/>
      <p:bldP spid="29" grpId="1" animBg="1"/>
      <p:bldP spid="30" grpId="1"/>
    </p:bldLst>
  </p:timing>
</p:sld>
</file>

<file path=ppt/theme/theme1.xml><?xml version="1.0" encoding="utf-8"?>
<a:theme xmlns:a="http://schemas.openxmlformats.org/drawingml/2006/main" name="Office 主题​​">
  <a:themeElements>
    <a:clrScheme name="蓝绿色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3102</Words>
  <Application>WPS 演示</Application>
  <PresentationFormat>宽屏</PresentationFormat>
  <Paragraphs>406</Paragraphs>
  <Slides>19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32" baseType="lpstr">
      <vt:lpstr>Arial</vt:lpstr>
      <vt:lpstr>宋体</vt:lpstr>
      <vt:lpstr>Wingdings</vt:lpstr>
      <vt:lpstr>Calibri</vt:lpstr>
      <vt:lpstr>阿里巴巴普惠体 M</vt:lpstr>
      <vt:lpstr>阿里巴巴普惠体 L</vt:lpstr>
      <vt:lpstr>阿里巴巴普惠体 H</vt:lpstr>
      <vt:lpstr>等线</vt:lpstr>
      <vt:lpstr>Source Han Serif SC</vt:lpstr>
      <vt:lpstr>微软雅黑</vt:lpstr>
      <vt:lpstr>Arial Unicode MS</vt:lpstr>
      <vt:lpstr>等线 Light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黄 昊鸿</dc:creator>
  <cp:lastModifiedBy>Administrator</cp:lastModifiedBy>
  <cp:revision>42</cp:revision>
  <dcterms:created xsi:type="dcterms:W3CDTF">2019-11-06T14:16:00Z</dcterms:created>
  <dcterms:modified xsi:type="dcterms:W3CDTF">2020-08-27T04:01:34Z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2052-11.1.0.9912</vt:lpwstr>
  </property>
</Properties>
</file>